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2" r:id="rId1"/>
    <p:sldMasterId id="2147483674" r:id="rId2"/>
  </p:sldMasterIdLst>
  <p:notesMasterIdLst>
    <p:notesMasterId r:id="rId18"/>
  </p:notesMasterIdLst>
  <p:sldIdLst>
    <p:sldId id="289" r:id="rId3"/>
    <p:sldId id="349" r:id="rId4"/>
    <p:sldId id="291" r:id="rId5"/>
    <p:sldId id="338" r:id="rId6"/>
    <p:sldId id="339" r:id="rId7"/>
    <p:sldId id="340" r:id="rId8"/>
    <p:sldId id="341" r:id="rId9"/>
    <p:sldId id="342" r:id="rId10"/>
    <p:sldId id="343" r:id="rId11"/>
    <p:sldId id="344" r:id="rId12"/>
    <p:sldId id="345" r:id="rId13"/>
    <p:sldId id="346" r:id="rId14"/>
    <p:sldId id="347" r:id="rId15"/>
    <p:sldId id="292" r:id="rId16"/>
    <p:sldId id="287" r:id="rId17"/>
  </p:sldIdLst>
  <p:sldSz cx="13004800" cy="9753600"/>
  <p:notesSz cx="6858000" cy="9144000"/>
  <p:defaultTextStyle>
    <a:lvl1pPr algn="ctr" defTabSz="584051">
      <a:defRPr sz="3600">
        <a:solidFill>
          <a:srgbClr val="FFFFFF"/>
        </a:solidFill>
        <a:latin typeface="+mn-lt"/>
        <a:ea typeface="+mn-ea"/>
        <a:cs typeface="+mn-cs"/>
        <a:sym typeface="Helvetica Light"/>
      </a:defRPr>
    </a:lvl1pPr>
    <a:lvl2pPr indent="228542" algn="ctr" defTabSz="584051">
      <a:defRPr sz="3600">
        <a:solidFill>
          <a:srgbClr val="FFFFFF"/>
        </a:solidFill>
        <a:latin typeface="+mn-lt"/>
        <a:ea typeface="+mn-ea"/>
        <a:cs typeface="+mn-cs"/>
        <a:sym typeface="Helvetica Light"/>
      </a:defRPr>
    </a:lvl2pPr>
    <a:lvl3pPr indent="457082" algn="ctr" defTabSz="584051">
      <a:defRPr sz="3600">
        <a:solidFill>
          <a:srgbClr val="FFFFFF"/>
        </a:solidFill>
        <a:latin typeface="+mn-lt"/>
        <a:ea typeface="+mn-ea"/>
        <a:cs typeface="+mn-cs"/>
        <a:sym typeface="Helvetica Light"/>
      </a:defRPr>
    </a:lvl3pPr>
    <a:lvl4pPr indent="685623" algn="ctr" defTabSz="584051">
      <a:defRPr sz="3600">
        <a:solidFill>
          <a:srgbClr val="FFFFFF"/>
        </a:solidFill>
        <a:latin typeface="+mn-lt"/>
        <a:ea typeface="+mn-ea"/>
        <a:cs typeface="+mn-cs"/>
        <a:sym typeface="Helvetica Light"/>
      </a:defRPr>
    </a:lvl4pPr>
    <a:lvl5pPr indent="914166" algn="ctr" defTabSz="584051">
      <a:defRPr sz="3600">
        <a:solidFill>
          <a:srgbClr val="FFFFFF"/>
        </a:solidFill>
        <a:latin typeface="+mn-lt"/>
        <a:ea typeface="+mn-ea"/>
        <a:cs typeface="+mn-cs"/>
        <a:sym typeface="Helvetica Light"/>
      </a:defRPr>
    </a:lvl5pPr>
    <a:lvl6pPr indent="1142708" algn="ctr" defTabSz="584051">
      <a:defRPr sz="3600">
        <a:solidFill>
          <a:srgbClr val="FFFFFF"/>
        </a:solidFill>
        <a:latin typeface="+mn-lt"/>
        <a:ea typeface="+mn-ea"/>
        <a:cs typeface="+mn-cs"/>
        <a:sym typeface="Helvetica Light"/>
      </a:defRPr>
    </a:lvl6pPr>
    <a:lvl7pPr indent="1371248" algn="ctr" defTabSz="584051">
      <a:defRPr sz="3600">
        <a:solidFill>
          <a:srgbClr val="FFFFFF"/>
        </a:solidFill>
        <a:latin typeface="+mn-lt"/>
        <a:ea typeface="+mn-ea"/>
        <a:cs typeface="+mn-cs"/>
        <a:sym typeface="Helvetica Light"/>
      </a:defRPr>
    </a:lvl7pPr>
    <a:lvl8pPr indent="1599793" algn="ctr" defTabSz="584051">
      <a:defRPr sz="3600">
        <a:solidFill>
          <a:srgbClr val="FFFFFF"/>
        </a:solidFill>
        <a:latin typeface="+mn-lt"/>
        <a:ea typeface="+mn-ea"/>
        <a:cs typeface="+mn-cs"/>
        <a:sym typeface="Helvetica Light"/>
      </a:defRPr>
    </a:lvl8pPr>
    <a:lvl9pPr indent="1828331" algn="ctr" defTabSz="584051">
      <a:defRPr sz="36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5" autoAdjust="0"/>
    <p:restoredTop sz="94599" autoAdjust="0"/>
  </p:normalViewPr>
  <p:slideViewPr>
    <p:cSldViewPr>
      <p:cViewPr>
        <p:scale>
          <a:sx n="72" d="100"/>
          <a:sy n="72" d="100"/>
        </p:scale>
        <p:origin x="-1856" y="-296"/>
      </p:cViewPr>
      <p:guideLst>
        <p:guide orient="horz" pos="3072"/>
        <p:guide pos="4096"/>
      </p:guideLst>
    </p:cSldViewPr>
  </p:slideViewPr>
  <p:outlineViewPr>
    <p:cViewPr>
      <p:scale>
        <a:sx n="33" d="100"/>
        <a:sy n="33" d="100"/>
      </p:scale>
      <p:origin x="0" y="162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216540217"/>
      </p:ext>
    </p:extLst>
  </p:cSld>
  <p:clrMap bg1="lt1" tx1="dk1" bg2="lt2" tx2="dk2" accent1="accent1" accent2="accent2" accent3="accent3" accent4="accent4" accent5="accent5" accent6="accent6" hlink="hlink" folHlink="folHlink"/>
  <p:notesStyle>
    <a:lvl1pPr defTabSz="457082">
      <a:lnSpc>
        <a:spcPct val="125000"/>
      </a:lnSpc>
      <a:defRPr sz="2400">
        <a:latin typeface="Avenir Roman"/>
        <a:ea typeface="Avenir Roman"/>
        <a:cs typeface="Avenir Roman"/>
        <a:sym typeface="Avenir Roman"/>
      </a:defRPr>
    </a:lvl1pPr>
    <a:lvl2pPr indent="228542" defTabSz="457082">
      <a:lnSpc>
        <a:spcPct val="125000"/>
      </a:lnSpc>
      <a:defRPr sz="2400">
        <a:latin typeface="Avenir Roman"/>
        <a:ea typeface="Avenir Roman"/>
        <a:cs typeface="Avenir Roman"/>
        <a:sym typeface="Avenir Roman"/>
      </a:defRPr>
    </a:lvl2pPr>
    <a:lvl3pPr indent="457082" defTabSz="457082">
      <a:lnSpc>
        <a:spcPct val="125000"/>
      </a:lnSpc>
      <a:defRPr sz="2400">
        <a:latin typeface="Avenir Roman"/>
        <a:ea typeface="Avenir Roman"/>
        <a:cs typeface="Avenir Roman"/>
        <a:sym typeface="Avenir Roman"/>
      </a:defRPr>
    </a:lvl3pPr>
    <a:lvl4pPr indent="685623" defTabSz="457082">
      <a:lnSpc>
        <a:spcPct val="125000"/>
      </a:lnSpc>
      <a:defRPr sz="2400">
        <a:latin typeface="Avenir Roman"/>
        <a:ea typeface="Avenir Roman"/>
        <a:cs typeface="Avenir Roman"/>
        <a:sym typeface="Avenir Roman"/>
      </a:defRPr>
    </a:lvl4pPr>
    <a:lvl5pPr indent="914166" defTabSz="457082">
      <a:lnSpc>
        <a:spcPct val="125000"/>
      </a:lnSpc>
      <a:defRPr sz="2400">
        <a:latin typeface="Avenir Roman"/>
        <a:ea typeface="Avenir Roman"/>
        <a:cs typeface="Avenir Roman"/>
        <a:sym typeface="Avenir Roman"/>
      </a:defRPr>
    </a:lvl5pPr>
    <a:lvl6pPr indent="1142708" defTabSz="457082">
      <a:lnSpc>
        <a:spcPct val="125000"/>
      </a:lnSpc>
      <a:defRPr sz="2400">
        <a:latin typeface="Avenir Roman"/>
        <a:ea typeface="Avenir Roman"/>
        <a:cs typeface="Avenir Roman"/>
        <a:sym typeface="Avenir Roman"/>
      </a:defRPr>
    </a:lvl6pPr>
    <a:lvl7pPr indent="1371248" defTabSz="457082">
      <a:lnSpc>
        <a:spcPct val="125000"/>
      </a:lnSpc>
      <a:defRPr sz="2400">
        <a:latin typeface="Avenir Roman"/>
        <a:ea typeface="Avenir Roman"/>
        <a:cs typeface="Avenir Roman"/>
        <a:sym typeface="Avenir Roman"/>
      </a:defRPr>
    </a:lvl7pPr>
    <a:lvl8pPr indent="1599793" defTabSz="457082">
      <a:lnSpc>
        <a:spcPct val="125000"/>
      </a:lnSpc>
      <a:defRPr sz="2400">
        <a:latin typeface="Avenir Roman"/>
        <a:ea typeface="Avenir Roman"/>
        <a:cs typeface="Avenir Roman"/>
        <a:sym typeface="Avenir Roman"/>
      </a:defRPr>
    </a:lvl8pPr>
    <a:lvl9pPr indent="1828331" defTabSz="457082">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179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0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4029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6D3A1F80-21B7-204D-B46E-88C792707180}" type="slidenum">
              <a:rPr lang="en-US" sz="1200">
                <a:solidFill>
                  <a:srgbClr val="000000"/>
                </a:solidFill>
              </a:rPr>
              <a:pPr algn="r" eaLnBrk="1" hangingPunct="1">
                <a:lnSpc>
                  <a:spcPct val="90000"/>
                </a:lnSpc>
                <a:spcBef>
                  <a:spcPct val="20000"/>
                </a:spcBef>
              </a:pPr>
              <a:t>3</a:t>
            </a:fld>
            <a:endParaRPr 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lvl1pPr>
            <a:lvl2pPr marL="650062" indent="0" algn="ctr">
              <a:buNone/>
              <a:defRPr/>
            </a:lvl2pPr>
            <a:lvl3pPr marL="1300125" indent="0" algn="ctr">
              <a:buNone/>
              <a:defRPr/>
            </a:lvl3pPr>
            <a:lvl4pPr marL="1950192" indent="0" algn="ctr">
              <a:buNone/>
              <a:defRPr/>
            </a:lvl4pPr>
            <a:lvl5pPr marL="2600254" indent="0" algn="ctr">
              <a:buNone/>
              <a:defRPr/>
            </a:lvl5pPr>
            <a:lvl6pPr marL="3250317" indent="0" algn="ctr">
              <a:buNone/>
              <a:defRPr/>
            </a:lvl6pPr>
            <a:lvl7pPr marL="3900384" indent="0" algn="ctr">
              <a:buNone/>
              <a:defRPr/>
            </a:lvl7pPr>
            <a:lvl8pPr marL="4550443" indent="0" algn="ctr">
              <a:buNone/>
              <a:defRPr/>
            </a:lvl8pPr>
            <a:lvl9pPr marL="520050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6C382A-8E48-FE4E-8815-4FF092022FD3}" type="slidenum">
              <a:rPr lang="en-US"/>
              <a:pPr>
                <a:defRPr/>
              </a:pPr>
              <a:t>‹#›</a:t>
            </a:fld>
            <a:endParaRPr lang="en-US"/>
          </a:p>
        </p:txBody>
      </p:sp>
    </p:spTree>
    <p:extLst>
      <p:ext uri="{BB962C8B-B14F-4D97-AF65-F5344CB8AC3E}">
        <p14:creationId xmlns:p14="http://schemas.microsoft.com/office/powerpoint/2010/main" val="278460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0DAE21-61D1-3E4C-B425-62444922F48D}" type="slidenum">
              <a:rPr lang="en-US"/>
              <a:pPr>
                <a:defRPr/>
              </a:pPr>
              <a:t>‹#›</a:t>
            </a:fld>
            <a:endParaRPr lang="en-US"/>
          </a:p>
        </p:txBody>
      </p:sp>
    </p:spTree>
    <p:extLst>
      <p:ext uri="{BB962C8B-B14F-4D97-AF65-F5344CB8AC3E}">
        <p14:creationId xmlns:p14="http://schemas.microsoft.com/office/powerpoint/2010/main" val="294583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433495"/>
            <a:ext cx="2926080" cy="82792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433495"/>
            <a:ext cx="8561493" cy="82792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3C600-C8C6-8842-8A56-857623A955FA}" type="slidenum">
              <a:rPr lang="en-US"/>
              <a:pPr>
                <a:defRPr/>
              </a:pPr>
              <a:t>‹#›</a:t>
            </a:fld>
            <a:endParaRPr lang="en-US"/>
          </a:p>
        </p:txBody>
      </p:sp>
    </p:spTree>
    <p:extLst>
      <p:ext uri="{BB962C8B-B14F-4D97-AF65-F5344CB8AC3E}">
        <p14:creationId xmlns:p14="http://schemas.microsoft.com/office/powerpoint/2010/main" val="1701947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50096" indent="0" algn="ctr">
              <a:buNone/>
              <a:defRPr>
                <a:solidFill>
                  <a:schemeClr val="tx1">
                    <a:tint val="75000"/>
                  </a:schemeClr>
                </a:solidFill>
              </a:defRPr>
            </a:lvl2pPr>
            <a:lvl3pPr marL="1300192" indent="0" algn="ctr">
              <a:buNone/>
              <a:defRPr>
                <a:solidFill>
                  <a:schemeClr val="tx1">
                    <a:tint val="75000"/>
                  </a:schemeClr>
                </a:solidFill>
              </a:defRPr>
            </a:lvl3pPr>
            <a:lvl4pPr marL="1950291" indent="0" algn="ctr">
              <a:buNone/>
              <a:defRPr>
                <a:solidFill>
                  <a:schemeClr val="tx1">
                    <a:tint val="75000"/>
                  </a:schemeClr>
                </a:solidFill>
              </a:defRPr>
            </a:lvl4pPr>
            <a:lvl5pPr marL="2600387" indent="0" algn="ctr">
              <a:buNone/>
              <a:defRPr>
                <a:solidFill>
                  <a:schemeClr val="tx1">
                    <a:tint val="75000"/>
                  </a:schemeClr>
                </a:solidFill>
              </a:defRPr>
            </a:lvl5pPr>
            <a:lvl6pPr marL="3250484" indent="0" algn="ctr">
              <a:buNone/>
              <a:defRPr>
                <a:solidFill>
                  <a:schemeClr val="tx1">
                    <a:tint val="75000"/>
                  </a:schemeClr>
                </a:solidFill>
              </a:defRPr>
            </a:lvl6pPr>
            <a:lvl7pPr marL="3900583" indent="0" algn="ctr">
              <a:buNone/>
              <a:defRPr>
                <a:solidFill>
                  <a:schemeClr val="tx1">
                    <a:tint val="75000"/>
                  </a:schemeClr>
                </a:solidFill>
              </a:defRPr>
            </a:lvl7pPr>
            <a:lvl8pPr marL="4550676" indent="0" algn="ctr">
              <a:buNone/>
              <a:defRPr>
                <a:solidFill>
                  <a:schemeClr val="tx1">
                    <a:tint val="75000"/>
                  </a:schemeClr>
                </a:solidFill>
              </a:defRPr>
            </a:lvl8pPr>
            <a:lvl9pPr marL="520077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331685D-6169-E144-B9F9-E0019F0629B0}"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491B76F-103E-CA4B-A956-DB837BEFA7AB}" type="slidenum">
              <a:rPr lang="en-US"/>
              <a:pPr>
                <a:defRPr/>
              </a:pPr>
              <a:t>‹#›</a:t>
            </a:fld>
            <a:endParaRPr lang="en-US"/>
          </a:p>
        </p:txBody>
      </p:sp>
    </p:spTree>
    <p:extLst>
      <p:ext uri="{BB962C8B-B14F-4D97-AF65-F5344CB8AC3E}">
        <p14:creationId xmlns:p14="http://schemas.microsoft.com/office/powerpoint/2010/main" val="635107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sz="3400" b="1">
                <a:latin typeface="Candara"/>
                <a:cs typeface="Candara"/>
              </a:defRPr>
            </a:lvl1pPr>
            <a:lvl2pPr marL="650096" indent="0">
              <a:buFont typeface="Wingdings" charset="2"/>
              <a:buNone/>
              <a:defRPr sz="3300" b="1">
                <a:latin typeface="Candara"/>
                <a:cs typeface="Candara"/>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6BFC9777-851E-644E-983D-8077532E50FB}"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BBD32F1C-BCBA-2145-AA87-AB40C5BF2E7D}" type="slidenum">
              <a:rPr lang="en-US"/>
              <a:pPr>
                <a:defRPr/>
              </a:pPr>
              <a:t>‹#›</a:t>
            </a:fld>
            <a:endParaRPr lang="en-US"/>
          </a:p>
        </p:txBody>
      </p:sp>
    </p:spTree>
    <p:extLst>
      <p:ext uri="{BB962C8B-B14F-4D97-AF65-F5344CB8AC3E}">
        <p14:creationId xmlns:p14="http://schemas.microsoft.com/office/powerpoint/2010/main" val="2970777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8"/>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3998"/>
            <a:ext cx="11054080" cy="2133599"/>
          </a:xfrm>
        </p:spPr>
        <p:txBody>
          <a:bodyPr anchor="b"/>
          <a:lstStyle>
            <a:lvl1pPr marL="0" indent="0">
              <a:buNone/>
              <a:defRPr sz="2800">
                <a:solidFill>
                  <a:schemeClr val="tx1">
                    <a:tint val="75000"/>
                  </a:schemeClr>
                </a:solidFill>
              </a:defRPr>
            </a:lvl1pPr>
            <a:lvl2pPr marL="650096" indent="0">
              <a:buNone/>
              <a:defRPr sz="2600">
                <a:solidFill>
                  <a:schemeClr val="tx1">
                    <a:tint val="75000"/>
                  </a:schemeClr>
                </a:solidFill>
              </a:defRPr>
            </a:lvl2pPr>
            <a:lvl3pPr marL="1300192" indent="0">
              <a:buNone/>
              <a:defRPr sz="2300">
                <a:solidFill>
                  <a:schemeClr val="tx1">
                    <a:tint val="75000"/>
                  </a:schemeClr>
                </a:solidFill>
              </a:defRPr>
            </a:lvl3pPr>
            <a:lvl4pPr marL="1950291" indent="0">
              <a:buNone/>
              <a:defRPr sz="2000">
                <a:solidFill>
                  <a:schemeClr val="tx1">
                    <a:tint val="75000"/>
                  </a:schemeClr>
                </a:solidFill>
              </a:defRPr>
            </a:lvl4pPr>
            <a:lvl5pPr marL="2600387" indent="0">
              <a:buNone/>
              <a:defRPr sz="2000">
                <a:solidFill>
                  <a:schemeClr val="tx1">
                    <a:tint val="75000"/>
                  </a:schemeClr>
                </a:solidFill>
              </a:defRPr>
            </a:lvl5pPr>
            <a:lvl6pPr marL="3250484" indent="0">
              <a:buNone/>
              <a:defRPr sz="2000">
                <a:solidFill>
                  <a:schemeClr val="tx1">
                    <a:tint val="75000"/>
                  </a:schemeClr>
                </a:solidFill>
              </a:defRPr>
            </a:lvl6pPr>
            <a:lvl7pPr marL="3900583" indent="0">
              <a:buNone/>
              <a:defRPr sz="2000">
                <a:solidFill>
                  <a:schemeClr val="tx1">
                    <a:tint val="75000"/>
                  </a:schemeClr>
                </a:solidFill>
              </a:defRPr>
            </a:lvl7pPr>
            <a:lvl8pPr marL="4550676" indent="0">
              <a:buNone/>
              <a:defRPr sz="2000">
                <a:solidFill>
                  <a:schemeClr val="tx1">
                    <a:tint val="75000"/>
                  </a:schemeClr>
                </a:solidFill>
              </a:defRPr>
            </a:lvl8pPr>
            <a:lvl9pPr marL="5200775"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22C1A90A-8BFC-964D-A2C1-F7B86998727B}"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FB5601BF-0DDF-E346-B66F-669F6EA67B78}" type="slidenum">
              <a:rPr lang="en-US"/>
              <a:pPr>
                <a:defRPr/>
              </a:pPr>
              <a:t>‹#›</a:t>
            </a:fld>
            <a:endParaRPr lang="en-US"/>
          </a:p>
        </p:txBody>
      </p:sp>
    </p:spTree>
    <p:extLst>
      <p:ext uri="{BB962C8B-B14F-4D97-AF65-F5344CB8AC3E}">
        <p14:creationId xmlns:p14="http://schemas.microsoft.com/office/powerpoint/2010/main" val="1139615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6"/>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6"/>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A5307935-026D-834B-944E-3AAE238EDE4F}" type="datetimeFigureOut">
              <a:rPr lang="en-US"/>
              <a:pPr>
                <a:defRPr/>
              </a:pPr>
              <a:t>6/26/15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8BA6F32-1C85-454B-AAE7-ADA470E731DF}" type="slidenum">
              <a:rPr lang="en-US"/>
              <a:pPr>
                <a:defRPr/>
              </a:pPr>
              <a:t>‹#›</a:t>
            </a:fld>
            <a:endParaRPr lang="en-US"/>
          </a:p>
        </p:txBody>
      </p:sp>
    </p:spTree>
    <p:extLst>
      <p:ext uri="{BB962C8B-B14F-4D97-AF65-F5344CB8AC3E}">
        <p14:creationId xmlns:p14="http://schemas.microsoft.com/office/powerpoint/2010/main" val="634853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956F300-9084-3F45-9A82-C7AC90C95B7F}" type="datetimeFigureOut">
              <a:rPr lang="en-US"/>
              <a:pPr>
                <a:defRPr/>
              </a:pPr>
              <a:t>6/26/15</a:t>
            </a:fld>
            <a:endParaRPr lang="en-US"/>
          </a:p>
        </p:txBody>
      </p:sp>
      <p:sp>
        <p:nvSpPr>
          <p:cNvPr id="8" name="Footer Placeholder 7"/>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1E39246B-7CF7-AA4E-B916-AE435C0660AB}" type="slidenum">
              <a:rPr lang="en-US"/>
              <a:pPr>
                <a:defRPr/>
              </a:pPr>
              <a:t>‹#›</a:t>
            </a:fld>
            <a:endParaRPr lang="en-US"/>
          </a:p>
        </p:txBody>
      </p:sp>
    </p:spTree>
    <p:extLst>
      <p:ext uri="{BB962C8B-B14F-4D97-AF65-F5344CB8AC3E}">
        <p14:creationId xmlns:p14="http://schemas.microsoft.com/office/powerpoint/2010/main" val="3517121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4EA8F52-1D0B-1140-B1B7-62519FC4FB1D}" type="datetimeFigureOut">
              <a:rPr lang="en-US"/>
              <a:pPr>
                <a:defRPr/>
              </a:pPr>
              <a:t>6/26/15</a:t>
            </a:fld>
            <a:endParaRPr lang="en-US"/>
          </a:p>
        </p:txBody>
      </p:sp>
      <p:sp>
        <p:nvSpPr>
          <p:cNvPr id="4" name="Footer Placeholder 3"/>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C252EB0-AF59-3A46-9602-C249A1DC9BD1}" type="slidenum">
              <a:rPr lang="en-US"/>
              <a:pPr>
                <a:defRPr/>
              </a:pPr>
              <a:t>‹#›</a:t>
            </a:fld>
            <a:endParaRPr lang="en-US"/>
          </a:p>
        </p:txBody>
      </p:sp>
    </p:spTree>
    <p:extLst>
      <p:ext uri="{BB962C8B-B14F-4D97-AF65-F5344CB8AC3E}">
        <p14:creationId xmlns:p14="http://schemas.microsoft.com/office/powerpoint/2010/main" val="4082937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B01BDC44-9388-B544-8E48-625DD22DBFB8}" type="datetimeFigureOut">
              <a:rPr lang="en-US"/>
              <a:pPr>
                <a:defRPr/>
              </a:pPr>
              <a:t>6/26/15</a:t>
            </a:fld>
            <a:endParaRPr lang="en-US"/>
          </a:p>
        </p:txBody>
      </p:sp>
      <p:sp>
        <p:nvSpPr>
          <p:cNvPr id="3" name="Footer Placeholder 2"/>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739F4CD-2798-4C44-AB22-F4108DC8E11D}" type="slidenum">
              <a:rPr lang="en-US"/>
              <a:pPr>
                <a:defRPr/>
              </a:pPr>
              <a:t>‹#›</a:t>
            </a:fld>
            <a:endParaRPr lang="en-US"/>
          </a:p>
        </p:txBody>
      </p:sp>
    </p:spTree>
    <p:extLst>
      <p:ext uri="{BB962C8B-B14F-4D97-AF65-F5344CB8AC3E}">
        <p14:creationId xmlns:p14="http://schemas.microsoft.com/office/powerpoint/2010/main" val="423779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4"/>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7378359-F2B9-EA45-B104-54675BE7BDDC}" type="datetimeFigureOut">
              <a:rPr lang="en-US"/>
              <a:pPr>
                <a:defRPr/>
              </a:pPr>
              <a:t>6/26/15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748D4602-D31D-D743-8D77-3D3080757263}" type="slidenum">
              <a:rPr lang="en-US"/>
              <a:pPr>
                <a:defRPr/>
              </a:pPr>
              <a:t>‹#›</a:t>
            </a:fld>
            <a:endParaRPr lang="en-US"/>
          </a:p>
        </p:txBody>
      </p:sp>
    </p:spTree>
    <p:extLst>
      <p:ext uri="{BB962C8B-B14F-4D97-AF65-F5344CB8AC3E}">
        <p14:creationId xmlns:p14="http://schemas.microsoft.com/office/powerpoint/2010/main" val="241676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93FFB0-D6B5-6F4C-B86B-358612621F73}" type="slidenum">
              <a:rPr lang="en-US"/>
              <a:pPr>
                <a:defRPr/>
              </a:pPr>
              <a:t>‹#›</a:t>
            </a:fld>
            <a:endParaRPr lang="en-US"/>
          </a:p>
        </p:txBody>
      </p:sp>
    </p:spTree>
    <p:extLst>
      <p:ext uri="{BB962C8B-B14F-4D97-AF65-F5344CB8AC3E}">
        <p14:creationId xmlns:p14="http://schemas.microsoft.com/office/powerpoint/2010/main" val="3520011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rtlCol="0">
            <a:normAutofit/>
          </a:bodyPr>
          <a:lstStyle>
            <a:lvl1pPr marL="0" indent="0">
              <a:buNone/>
              <a:defRPr sz="4600"/>
            </a:lvl1pPr>
            <a:lvl2pPr marL="650096" indent="0">
              <a:buNone/>
              <a:defRPr sz="4000"/>
            </a:lvl2pPr>
            <a:lvl3pPr marL="1300192" indent="0">
              <a:buNone/>
              <a:defRPr sz="3400"/>
            </a:lvl3pPr>
            <a:lvl4pPr marL="1950291" indent="0">
              <a:buNone/>
              <a:defRPr sz="2800"/>
            </a:lvl4pPr>
            <a:lvl5pPr marL="2600387" indent="0">
              <a:buNone/>
              <a:defRPr sz="2800"/>
            </a:lvl5pPr>
            <a:lvl6pPr marL="3250484" indent="0">
              <a:buNone/>
              <a:defRPr sz="2800"/>
            </a:lvl6pPr>
            <a:lvl7pPr marL="3900583" indent="0">
              <a:buNone/>
              <a:defRPr sz="2800"/>
            </a:lvl7pPr>
            <a:lvl8pPr marL="4550676" indent="0">
              <a:buNone/>
              <a:defRPr sz="2800"/>
            </a:lvl8pPr>
            <a:lvl9pPr marL="5200775" indent="0">
              <a:buNone/>
              <a:defRPr sz="28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80B09E06-54FE-3140-8480-23510D53C112}" type="datetimeFigureOut">
              <a:rPr lang="en-US"/>
              <a:pPr>
                <a:defRPr/>
              </a:pPr>
              <a:t>6/26/15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8B37729C-8FC5-FC46-AD6B-ABF370A3D3BD}" type="slidenum">
              <a:rPr lang="en-US"/>
              <a:pPr>
                <a:defRPr/>
              </a:pPr>
              <a:t>‹#›</a:t>
            </a:fld>
            <a:endParaRPr lang="en-US"/>
          </a:p>
        </p:txBody>
      </p:sp>
    </p:spTree>
    <p:extLst>
      <p:ext uri="{BB962C8B-B14F-4D97-AF65-F5344CB8AC3E}">
        <p14:creationId xmlns:p14="http://schemas.microsoft.com/office/powerpoint/2010/main" val="1058472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A0867671-12D0-FE43-A220-C08E4F1A37F2}"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6C013FAB-855A-224B-9D7D-AE0B051E5123}" type="slidenum">
              <a:rPr lang="en-US"/>
              <a:pPr>
                <a:defRPr/>
              </a:pPr>
              <a:t>‹#›</a:t>
            </a:fld>
            <a:endParaRPr lang="en-US"/>
          </a:p>
        </p:txBody>
      </p:sp>
    </p:spTree>
    <p:extLst>
      <p:ext uri="{BB962C8B-B14F-4D97-AF65-F5344CB8AC3E}">
        <p14:creationId xmlns:p14="http://schemas.microsoft.com/office/powerpoint/2010/main" val="1652740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603"/>
            <a:ext cx="2926080" cy="83221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390603"/>
            <a:ext cx="856149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FDF78D6-97F9-7A47-84E5-865F59B9410E}"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233EBAE-BDA0-3A41-B6C4-908E9AC2328D}" type="slidenum">
              <a:rPr lang="en-US"/>
              <a:pPr>
                <a:defRPr/>
              </a:pPr>
              <a:t>‹#›</a:t>
            </a:fld>
            <a:endParaRPr lang="en-US"/>
          </a:p>
        </p:txBody>
      </p:sp>
    </p:spTree>
    <p:extLst>
      <p:ext uri="{BB962C8B-B14F-4D97-AF65-F5344CB8AC3E}">
        <p14:creationId xmlns:p14="http://schemas.microsoft.com/office/powerpoint/2010/main" val="48346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9"/>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4000"/>
            <a:ext cx="11054080" cy="2133599"/>
          </a:xfrm>
        </p:spPr>
        <p:txBody>
          <a:bodyPr anchor="b"/>
          <a:lstStyle>
            <a:lvl1pPr marL="0" indent="0">
              <a:buNone/>
              <a:defRPr sz="2800"/>
            </a:lvl1pPr>
            <a:lvl2pPr marL="650062" indent="0">
              <a:buNone/>
              <a:defRPr sz="2600"/>
            </a:lvl2pPr>
            <a:lvl3pPr marL="1300125" indent="0">
              <a:buNone/>
              <a:defRPr sz="2300"/>
            </a:lvl3pPr>
            <a:lvl4pPr marL="1950192" indent="0">
              <a:buNone/>
              <a:defRPr sz="2000"/>
            </a:lvl4pPr>
            <a:lvl5pPr marL="2600254" indent="0">
              <a:buNone/>
              <a:defRPr sz="2000"/>
            </a:lvl5pPr>
            <a:lvl6pPr marL="3250317" indent="0">
              <a:buNone/>
              <a:defRPr sz="2000"/>
            </a:lvl6pPr>
            <a:lvl7pPr marL="3900384" indent="0">
              <a:buNone/>
              <a:defRPr sz="2000"/>
            </a:lvl7pPr>
            <a:lvl8pPr marL="4550443" indent="0">
              <a:buNone/>
              <a:defRPr sz="2000"/>
            </a:lvl8pPr>
            <a:lvl9pPr marL="5200509" indent="0">
              <a:buNone/>
              <a:defRPr sz="2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00C098-DDD8-3F40-893F-7BCA60E6BFF6}" type="slidenum">
              <a:rPr lang="en-US"/>
              <a:pPr>
                <a:defRPr/>
              </a:pPr>
              <a:t>‹#›</a:t>
            </a:fld>
            <a:endParaRPr lang="en-US"/>
          </a:p>
        </p:txBody>
      </p:sp>
    </p:spTree>
    <p:extLst>
      <p:ext uri="{BB962C8B-B14F-4D97-AF65-F5344CB8AC3E}">
        <p14:creationId xmlns:p14="http://schemas.microsoft.com/office/powerpoint/2010/main" val="356591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8"/>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8"/>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81F5D4-9F28-A446-9950-386E8D0BC24B}" type="slidenum">
              <a:rPr lang="en-US"/>
              <a:pPr>
                <a:defRPr/>
              </a:pPr>
              <a:t>‹#›</a:t>
            </a:fld>
            <a:endParaRPr lang="en-US"/>
          </a:p>
        </p:txBody>
      </p:sp>
    </p:spTree>
    <p:extLst>
      <p:ext uri="{BB962C8B-B14F-4D97-AF65-F5344CB8AC3E}">
        <p14:creationId xmlns:p14="http://schemas.microsoft.com/office/powerpoint/2010/main" val="121075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62" indent="0">
              <a:buNone/>
              <a:defRPr sz="2800" b="1"/>
            </a:lvl2pPr>
            <a:lvl3pPr marL="1300125" indent="0">
              <a:buNone/>
              <a:defRPr sz="2600" b="1"/>
            </a:lvl3pPr>
            <a:lvl4pPr marL="1950192" indent="0">
              <a:buNone/>
              <a:defRPr sz="2300" b="1"/>
            </a:lvl4pPr>
            <a:lvl5pPr marL="2600254" indent="0">
              <a:buNone/>
              <a:defRPr sz="2300" b="1"/>
            </a:lvl5pPr>
            <a:lvl6pPr marL="3250317" indent="0">
              <a:buNone/>
              <a:defRPr sz="2300" b="1"/>
            </a:lvl6pPr>
            <a:lvl7pPr marL="3900384" indent="0">
              <a:buNone/>
              <a:defRPr sz="2300" b="1"/>
            </a:lvl7pPr>
            <a:lvl8pPr marL="4550443" indent="0">
              <a:buNone/>
              <a:defRPr sz="2300" b="1"/>
            </a:lvl8pPr>
            <a:lvl9pPr marL="520050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62" indent="0">
              <a:buNone/>
              <a:defRPr sz="2800" b="1"/>
            </a:lvl2pPr>
            <a:lvl3pPr marL="1300125" indent="0">
              <a:buNone/>
              <a:defRPr sz="2600" b="1"/>
            </a:lvl3pPr>
            <a:lvl4pPr marL="1950192" indent="0">
              <a:buNone/>
              <a:defRPr sz="2300" b="1"/>
            </a:lvl4pPr>
            <a:lvl5pPr marL="2600254" indent="0">
              <a:buNone/>
              <a:defRPr sz="2300" b="1"/>
            </a:lvl5pPr>
            <a:lvl6pPr marL="3250317" indent="0">
              <a:buNone/>
              <a:defRPr sz="2300" b="1"/>
            </a:lvl6pPr>
            <a:lvl7pPr marL="3900384" indent="0">
              <a:buNone/>
              <a:defRPr sz="2300" b="1"/>
            </a:lvl7pPr>
            <a:lvl8pPr marL="4550443" indent="0">
              <a:buNone/>
              <a:defRPr sz="2300" b="1"/>
            </a:lvl8pPr>
            <a:lvl9pPr marL="520050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21DDD36-8B7A-7040-BA35-1F8972BABBE6}" type="slidenum">
              <a:rPr lang="en-US"/>
              <a:pPr>
                <a:defRPr/>
              </a:pPr>
              <a:t>‹#›</a:t>
            </a:fld>
            <a:endParaRPr lang="en-US"/>
          </a:p>
        </p:txBody>
      </p:sp>
    </p:spTree>
    <p:extLst>
      <p:ext uri="{BB962C8B-B14F-4D97-AF65-F5344CB8AC3E}">
        <p14:creationId xmlns:p14="http://schemas.microsoft.com/office/powerpoint/2010/main" val="89090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3F884F9-826C-F741-9928-3ACFE5F424F5}" type="slidenum">
              <a:rPr lang="en-US"/>
              <a:pPr>
                <a:defRPr/>
              </a:pPr>
              <a:t>‹#›</a:t>
            </a:fld>
            <a:endParaRPr lang="en-US"/>
          </a:p>
        </p:txBody>
      </p:sp>
    </p:spTree>
    <p:extLst>
      <p:ext uri="{BB962C8B-B14F-4D97-AF65-F5344CB8AC3E}">
        <p14:creationId xmlns:p14="http://schemas.microsoft.com/office/powerpoint/2010/main" val="300272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24D4771-6EFD-6E48-9230-9C8918316D7A}" type="slidenum">
              <a:rPr lang="en-US"/>
              <a:pPr>
                <a:defRPr/>
              </a:pPr>
              <a:t>‹#›</a:t>
            </a:fld>
            <a:endParaRPr lang="en-US"/>
          </a:p>
        </p:txBody>
      </p:sp>
    </p:spTree>
    <p:extLst>
      <p:ext uri="{BB962C8B-B14F-4D97-AF65-F5344CB8AC3E}">
        <p14:creationId xmlns:p14="http://schemas.microsoft.com/office/powerpoint/2010/main" val="357655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6"/>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62" indent="0">
              <a:buNone/>
              <a:defRPr sz="1700"/>
            </a:lvl2pPr>
            <a:lvl3pPr marL="1300125" indent="0">
              <a:buNone/>
              <a:defRPr sz="1400"/>
            </a:lvl3pPr>
            <a:lvl4pPr marL="1950192" indent="0">
              <a:buNone/>
              <a:defRPr sz="1300"/>
            </a:lvl4pPr>
            <a:lvl5pPr marL="2600254" indent="0">
              <a:buNone/>
              <a:defRPr sz="1300"/>
            </a:lvl5pPr>
            <a:lvl6pPr marL="3250317" indent="0">
              <a:buNone/>
              <a:defRPr sz="1300"/>
            </a:lvl6pPr>
            <a:lvl7pPr marL="3900384" indent="0">
              <a:buNone/>
              <a:defRPr sz="1300"/>
            </a:lvl7pPr>
            <a:lvl8pPr marL="4550443" indent="0">
              <a:buNone/>
              <a:defRPr sz="1300"/>
            </a:lvl8pPr>
            <a:lvl9pPr marL="5200509"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85DE3A-DB7B-2A4E-8C69-F19039F0A711}" type="slidenum">
              <a:rPr lang="en-US"/>
              <a:pPr>
                <a:defRPr/>
              </a:pPr>
              <a:t>‹#›</a:t>
            </a:fld>
            <a:endParaRPr lang="en-US"/>
          </a:p>
        </p:txBody>
      </p:sp>
    </p:spTree>
    <p:extLst>
      <p:ext uri="{BB962C8B-B14F-4D97-AF65-F5344CB8AC3E}">
        <p14:creationId xmlns:p14="http://schemas.microsoft.com/office/powerpoint/2010/main" val="247483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062" indent="0">
              <a:buNone/>
              <a:defRPr sz="4000"/>
            </a:lvl2pPr>
            <a:lvl3pPr marL="1300125" indent="0">
              <a:buNone/>
              <a:defRPr sz="3400"/>
            </a:lvl3pPr>
            <a:lvl4pPr marL="1950192" indent="0">
              <a:buNone/>
              <a:defRPr sz="2800"/>
            </a:lvl4pPr>
            <a:lvl5pPr marL="2600254" indent="0">
              <a:buNone/>
              <a:defRPr sz="2800"/>
            </a:lvl5pPr>
            <a:lvl6pPr marL="3250317" indent="0">
              <a:buNone/>
              <a:defRPr sz="2800"/>
            </a:lvl6pPr>
            <a:lvl7pPr marL="3900384" indent="0">
              <a:buNone/>
              <a:defRPr sz="2800"/>
            </a:lvl7pPr>
            <a:lvl8pPr marL="4550443" indent="0">
              <a:buNone/>
              <a:defRPr sz="2800"/>
            </a:lvl8pPr>
            <a:lvl9pPr marL="5200509" indent="0">
              <a:buNone/>
              <a:defRPr sz="2800"/>
            </a:lvl9pPr>
          </a:lstStyle>
          <a:p>
            <a:pPr lvl="0"/>
            <a:endParaRPr lang="en-US" noProof="0" dirty="0" smtClean="0"/>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62" indent="0">
              <a:buNone/>
              <a:defRPr sz="1700"/>
            </a:lvl2pPr>
            <a:lvl3pPr marL="1300125" indent="0">
              <a:buNone/>
              <a:defRPr sz="1400"/>
            </a:lvl3pPr>
            <a:lvl4pPr marL="1950192" indent="0">
              <a:buNone/>
              <a:defRPr sz="1300"/>
            </a:lvl4pPr>
            <a:lvl5pPr marL="2600254" indent="0">
              <a:buNone/>
              <a:defRPr sz="1300"/>
            </a:lvl5pPr>
            <a:lvl6pPr marL="3250317" indent="0">
              <a:buNone/>
              <a:defRPr sz="1300"/>
            </a:lvl6pPr>
            <a:lvl7pPr marL="3900384" indent="0">
              <a:buNone/>
              <a:defRPr sz="1300"/>
            </a:lvl7pPr>
            <a:lvl8pPr marL="4550443" indent="0">
              <a:buNone/>
              <a:defRPr sz="1300"/>
            </a:lvl8pPr>
            <a:lvl9pPr marL="5200509"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5DB5F6-A28E-E241-8795-7A5518F3E99C}" type="slidenum">
              <a:rPr lang="en-US"/>
              <a:pPr>
                <a:defRPr/>
              </a:pPr>
              <a:t>‹#›</a:t>
            </a:fld>
            <a:endParaRPr lang="en-US"/>
          </a:p>
        </p:txBody>
      </p:sp>
    </p:spTree>
    <p:extLst>
      <p:ext uri="{BB962C8B-B14F-4D97-AF65-F5344CB8AC3E}">
        <p14:creationId xmlns:p14="http://schemas.microsoft.com/office/powerpoint/2010/main" val="15531090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50240" y="433493"/>
            <a:ext cx="1170432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2" tIns="65007" rIns="130012" bIns="65007"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50240" y="2275848"/>
            <a:ext cx="11704320"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2" tIns="65007" rIns="130012" bIns="6500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50240" y="8882098"/>
            <a:ext cx="3034453"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defRPr sz="2000" i="0">
                <a:solidFill>
                  <a:srgbClr val="000000"/>
                </a:solidFill>
                <a:latin typeface="Arial" charset="0"/>
                <a:ea typeface="MS PGothic" charset="0"/>
                <a:cs typeface="MS PGothic" charset="0"/>
              </a:defRPr>
            </a:lvl1pPr>
          </a:lstStyle>
          <a:p>
            <a:pPr algn="l" defTabSz="1300125" rtl="0" fontAlgn="base">
              <a:spcBef>
                <a:spcPct val="0"/>
              </a:spcBef>
              <a:spcAft>
                <a:spcPct val="0"/>
              </a:spcAft>
              <a:defRPr/>
            </a:pPr>
            <a:endParaRPr lang="en-US" kern="1200"/>
          </a:p>
        </p:txBody>
      </p:sp>
      <p:sp>
        <p:nvSpPr>
          <p:cNvPr id="1029" name="Rectangle 5"/>
          <p:cNvSpPr>
            <a:spLocks noGrp="1" noChangeArrowheads="1"/>
          </p:cNvSpPr>
          <p:nvPr>
            <p:ph type="ftr" sz="quarter" idx="3"/>
          </p:nvPr>
        </p:nvSpPr>
        <p:spPr bwMode="auto">
          <a:xfrm>
            <a:off x="4443308" y="8882098"/>
            <a:ext cx="4118187"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lgn="ctr">
              <a:defRPr sz="2000" i="0">
                <a:solidFill>
                  <a:srgbClr val="000000"/>
                </a:solidFill>
                <a:latin typeface="Arial" charset="0"/>
                <a:ea typeface="MS PGothic" charset="0"/>
                <a:cs typeface="MS PGothic" charset="0"/>
              </a:defRPr>
            </a:lvl1pPr>
          </a:lstStyle>
          <a:p>
            <a:pPr defTabSz="1300125" rtl="0" fontAlgn="base">
              <a:spcBef>
                <a:spcPct val="0"/>
              </a:spcBef>
              <a:spcAft>
                <a:spcPct val="0"/>
              </a:spcAft>
              <a:defRPr/>
            </a:pPr>
            <a:endParaRPr lang="en-US" kern="1200"/>
          </a:p>
        </p:txBody>
      </p:sp>
      <p:sp>
        <p:nvSpPr>
          <p:cNvPr id="1030" name="Rectangle 6"/>
          <p:cNvSpPr>
            <a:spLocks noGrp="1" noChangeArrowheads="1"/>
          </p:cNvSpPr>
          <p:nvPr>
            <p:ph type="sldNum" sz="quarter" idx="4"/>
          </p:nvPr>
        </p:nvSpPr>
        <p:spPr bwMode="auto">
          <a:xfrm>
            <a:off x="9320107" y="8882098"/>
            <a:ext cx="3034453"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lgn="r">
              <a:defRPr sz="2000" i="0">
                <a:solidFill>
                  <a:srgbClr val="000000"/>
                </a:solidFill>
                <a:latin typeface="Arial" charset="0"/>
                <a:ea typeface="MS PGothic" charset="0"/>
                <a:cs typeface="MS PGothic" charset="0"/>
              </a:defRPr>
            </a:lvl1pPr>
          </a:lstStyle>
          <a:p>
            <a:pPr defTabSz="1300125" rtl="0" fontAlgn="base">
              <a:spcBef>
                <a:spcPct val="0"/>
              </a:spcBef>
              <a:spcAft>
                <a:spcPct val="0"/>
              </a:spcAft>
              <a:defRPr/>
            </a:pPr>
            <a:fld id="{E144E4EA-A245-8B40-AB5D-F02BF2333A0E}" type="slidenum">
              <a:rPr lang="en-US" kern="1200" smtClean="0"/>
              <a:pPr defTabSz="1300125" rtl="0" fontAlgn="base">
                <a:spcBef>
                  <a:spcPct val="0"/>
                </a:spcBef>
                <a:spcAft>
                  <a:spcPct val="0"/>
                </a:spcAft>
                <a:defRPr/>
              </a:pPr>
              <a:t>‹#›</a:t>
            </a:fld>
            <a:endParaRPr lang="en-US" kern="1200"/>
          </a:p>
        </p:txBody>
      </p:sp>
    </p:spTree>
    <p:extLst>
      <p:ext uri="{BB962C8B-B14F-4D97-AF65-F5344CB8AC3E}">
        <p14:creationId xmlns:p14="http://schemas.microsoft.com/office/powerpoint/2010/main" val="230909386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6300">
          <a:solidFill>
            <a:srgbClr val="800000"/>
          </a:solidFill>
          <a:latin typeface="+mj-lt"/>
          <a:ea typeface="MS PGothic" pitchFamily="34" charset="-128"/>
          <a:cs typeface="+mj-cs"/>
        </a:defRPr>
      </a:lvl1pPr>
      <a:lvl2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5pPr>
      <a:lvl6pPr marL="650062" algn="ctr" rtl="0" fontAlgn="base">
        <a:spcBef>
          <a:spcPct val="0"/>
        </a:spcBef>
        <a:spcAft>
          <a:spcPct val="0"/>
        </a:spcAft>
        <a:defRPr sz="6300">
          <a:solidFill>
            <a:srgbClr val="800000"/>
          </a:solidFill>
          <a:latin typeface="Eras Bold ITC" pitchFamily="34" charset="0"/>
          <a:cs typeface="Arial" charset="0"/>
        </a:defRPr>
      </a:lvl6pPr>
      <a:lvl7pPr marL="1300125" algn="ctr" rtl="0" fontAlgn="base">
        <a:spcBef>
          <a:spcPct val="0"/>
        </a:spcBef>
        <a:spcAft>
          <a:spcPct val="0"/>
        </a:spcAft>
        <a:defRPr sz="6300">
          <a:solidFill>
            <a:srgbClr val="800000"/>
          </a:solidFill>
          <a:latin typeface="Eras Bold ITC" pitchFamily="34" charset="0"/>
          <a:cs typeface="Arial" charset="0"/>
        </a:defRPr>
      </a:lvl7pPr>
      <a:lvl8pPr marL="1950192" algn="ctr" rtl="0" fontAlgn="base">
        <a:spcBef>
          <a:spcPct val="0"/>
        </a:spcBef>
        <a:spcAft>
          <a:spcPct val="0"/>
        </a:spcAft>
        <a:defRPr sz="6300">
          <a:solidFill>
            <a:srgbClr val="800000"/>
          </a:solidFill>
          <a:latin typeface="Eras Bold ITC" pitchFamily="34" charset="0"/>
          <a:cs typeface="Arial" charset="0"/>
        </a:defRPr>
      </a:lvl8pPr>
      <a:lvl9pPr marL="2600254" algn="ctr" rtl="0" fontAlgn="base">
        <a:spcBef>
          <a:spcPct val="0"/>
        </a:spcBef>
        <a:spcAft>
          <a:spcPct val="0"/>
        </a:spcAft>
        <a:defRPr sz="6300">
          <a:solidFill>
            <a:srgbClr val="800000"/>
          </a:solidFill>
          <a:latin typeface="Eras Bold ITC" pitchFamily="34" charset="0"/>
          <a:cs typeface="Arial" charset="0"/>
        </a:defRPr>
      </a:lvl9pPr>
    </p:titleStyle>
    <p:bodyStyle>
      <a:lvl1pPr marL="487549" indent="-487549" algn="l" rtl="0" eaLnBrk="0" fontAlgn="base" hangingPunct="0">
        <a:spcBef>
          <a:spcPct val="20000"/>
        </a:spcBef>
        <a:spcAft>
          <a:spcPct val="0"/>
        </a:spcAft>
        <a:buChar char="•"/>
        <a:defRPr sz="4600">
          <a:solidFill>
            <a:schemeClr val="tx1"/>
          </a:solidFill>
          <a:latin typeface="+mn-lt"/>
          <a:ea typeface="MS PGothic" pitchFamily="34" charset="-128"/>
          <a:cs typeface="+mn-cs"/>
        </a:defRPr>
      </a:lvl1pPr>
      <a:lvl2pPr marL="1056353" indent="-406290" algn="l" rtl="0" eaLnBrk="0" fontAlgn="base" hangingPunct="0">
        <a:spcBef>
          <a:spcPct val="20000"/>
        </a:spcBef>
        <a:spcAft>
          <a:spcPct val="0"/>
        </a:spcAft>
        <a:buChar char="–"/>
        <a:defRPr sz="4000">
          <a:solidFill>
            <a:schemeClr val="tx1"/>
          </a:solidFill>
          <a:latin typeface="+mn-lt"/>
          <a:ea typeface="Arial" charset="0"/>
          <a:cs typeface="+mn-cs"/>
        </a:defRPr>
      </a:lvl2pPr>
      <a:lvl3pPr marL="1625156" indent="-325031" algn="l" rtl="0" eaLnBrk="0" fontAlgn="base" hangingPunct="0">
        <a:spcBef>
          <a:spcPct val="20000"/>
        </a:spcBef>
        <a:spcAft>
          <a:spcPct val="0"/>
        </a:spcAft>
        <a:buChar char="•"/>
        <a:defRPr sz="3400">
          <a:solidFill>
            <a:schemeClr val="tx1"/>
          </a:solidFill>
          <a:latin typeface="+mn-lt"/>
          <a:ea typeface="Arial" charset="0"/>
          <a:cs typeface="+mn-cs"/>
        </a:defRPr>
      </a:lvl3pPr>
      <a:lvl4pPr marL="2275221" indent="-325031" algn="l" rtl="0" eaLnBrk="0" fontAlgn="base" hangingPunct="0">
        <a:spcBef>
          <a:spcPct val="20000"/>
        </a:spcBef>
        <a:spcAft>
          <a:spcPct val="0"/>
        </a:spcAft>
        <a:buChar char="–"/>
        <a:defRPr sz="2800">
          <a:solidFill>
            <a:schemeClr val="tx1"/>
          </a:solidFill>
          <a:latin typeface="+mn-lt"/>
          <a:ea typeface="Arial" charset="0"/>
          <a:cs typeface="+mn-cs"/>
        </a:defRPr>
      </a:lvl4pPr>
      <a:lvl5pPr marL="2925288" indent="-325031" algn="l" rtl="0" eaLnBrk="0" fontAlgn="base" hangingPunct="0">
        <a:spcBef>
          <a:spcPct val="20000"/>
        </a:spcBef>
        <a:spcAft>
          <a:spcPct val="0"/>
        </a:spcAft>
        <a:buChar char="»"/>
        <a:defRPr sz="2800">
          <a:solidFill>
            <a:schemeClr val="tx1"/>
          </a:solidFill>
          <a:latin typeface="+mn-lt"/>
          <a:ea typeface="Arial" charset="0"/>
          <a:cs typeface="+mn-cs"/>
        </a:defRPr>
      </a:lvl5pPr>
      <a:lvl6pPr marL="3575352" indent="-325031" algn="l" rtl="0" fontAlgn="base">
        <a:spcBef>
          <a:spcPct val="20000"/>
        </a:spcBef>
        <a:spcAft>
          <a:spcPct val="0"/>
        </a:spcAft>
        <a:buChar char="»"/>
        <a:defRPr sz="2800">
          <a:solidFill>
            <a:schemeClr val="tx1"/>
          </a:solidFill>
          <a:latin typeface="+mn-lt"/>
          <a:cs typeface="+mn-cs"/>
        </a:defRPr>
      </a:lvl6pPr>
      <a:lvl7pPr marL="4225413" indent="-325031" algn="l" rtl="0" fontAlgn="base">
        <a:spcBef>
          <a:spcPct val="20000"/>
        </a:spcBef>
        <a:spcAft>
          <a:spcPct val="0"/>
        </a:spcAft>
        <a:buChar char="»"/>
        <a:defRPr sz="2800">
          <a:solidFill>
            <a:schemeClr val="tx1"/>
          </a:solidFill>
          <a:latin typeface="+mn-lt"/>
          <a:cs typeface="+mn-cs"/>
        </a:defRPr>
      </a:lvl7pPr>
      <a:lvl8pPr marL="4875478" indent="-325031" algn="l" rtl="0" fontAlgn="base">
        <a:spcBef>
          <a:spcPct val="20000"/>
        </a:spcBef>
        <a:spcAft>
          <a:spcPct val="0"/>
        </a:spcAft>
        <a:buChar char="»"/>
        <a:defRPr sz="2800">
          <a:solidFill>
            <a:schemeClr val="tx1"/>
          </a:solidFill>
          <a:latin typeface="+mn-lt"/>
          <a:cs typeface="+mn-cs"/>
        </a:defRPr>
      </a:lvl8pPr>
      <a:lvl9pPr marL="5525539" indent="-325031" algn="l" rtl="0" fontAlgn="base">
        <a:spcBef>
          <a:spcPct val="20000"/>
        </a:spcBef>
        <a:spcAft>
          <a:spcPct val="0"/>
        </a:spcAft>
        <a:buChar char="»"/>
        <a:defRPr sz="2800">
          <a:solidFill>
            <a:schemeClr val="tx1"/>
          </a:solidFill>
          <a:latin typeface="+mn-lt"/>
          <a:cs typeface="+mn-cs"/>
        </a:defRPr>
      </a:lvl9pPr>
    </p:bodyStyle>
    <p:otherStyle>
      <a:defPPr>
        <a:defRPr lang="en-US"/>
      </a:defPPr>
      <a:lvl1pPr marL="0" algn="l" defTabSz="1300125" rtl="0" eaLnBrk="1" latinLnBrk="0" hangingPunct="1">
        <a:defRPr sz="2600" kern="1200">
          <a:solidFill>
            <a:schemeClr val="tx1"/>
          </a:solidFill>
          <a:latin typeface="+mn-lt"/>
          <a:ea typeface="+mn-ea"/>
          <a:cs typeface="+mn-cs"/>
        </a:defRPr>
      </a:lvl1pPr>
      <a:lvl2pPr marL="650062" algn="l" defTabSz="1300125" rtl="0" eaLnBrk="1" latinLnBrk="0" hangingPunct="1">
        <a:defRPr sz="2600" kern="1200">
          <a:solidFill>
            <a:schemeClr val="tx1"/>
          </a:solidFill>
          <a:latin typeface="+mn-lt"/>
          <a:ea typeface="+mn-ea"/>
          <a:cs typeface="+mn-cs"/>
        </a:defRPr>
      </a:lvl2pPr>
      <a:lvl3pPr marL="1300125" algn="l" defTabSz="1300125" rtl="0" eaLnBrk="1" latinLnBrk="0" hangingPunct="1">
        <a:defRPr sz="2600" kern="1200">
          <a:solidFill>
            <a:schemeClr val="tx1"/>
          </a:solidFill>
          <a:latin typeface="+mn-lt"/>
          <a:ea typeface="+mn-ea"/>
          <a:cs typeface="+mn-cs"/>
        </a:defRPr>
      </a:lvl3pPr>
      <a:lvl4pPr marL="1950192" algn="l" defTabSz="1300125" rtl="0" eaLnBrk="1" latinLnBrk="0" hangingPunct="1">
        <a:defRPr sz="2600" kern="1200">
          <a:solidFill>
            <a:schemeClr val="tx1"/>
          </a:solidFill>
          <a:latin typeface="+mn-lt"/>
          <a:ea typeface="+mn-ea"/>
          <a:cs typeface="+mn-cs"/>
        </a:defRPr>
      </a:lvl4pPr>
      <a:lvl5pPr marL="2600254" algn="l" defTabSz="1300125" rtl="0" eaLnBrk="1" latinLnBrk="0" hangingPunct="1">
        <a:defRPr sz="2600" kern="1200">
          <a:solidFill>
            <a:schemeClr val="tx1"/>
          </a:solidFill>
          <a:latin typeface="+mn-lt"/>
          <a:ea typeface="+mn-ea"/>
          <a:cs typeface="+mn-cs"/>
        </a:defRPr>
      </a:lvl5pPr>
      <a:lvl6pPr marL="3250317" algn="l" defTabSz="1300125" rtl="0" eaLnBrk="1" latinLnBrk="0" hangingPunct="1">
        <a:defRPr sz="2600" kern="1200">
          <a:solidFill>
            <a:schemeClr val="tx1"/>
          </a:solidFill>
          <a:latin typeface="+mn-lt"/>
          <a:ea typeface="+mn-ea"/>
          <a:cs typeface="+mn-cs"/>
        </a:defRPr>
      </a:lvl6pPr>
      <a:lvl7pPr marL="3900384" algn="l" defTabSz="1300125" rtl="0" eaLnBrk="1" latinLnBrk="0" hangingPunct="1">
        <a:defRPr sz="2600" kern="1200">
          <a:solidFill>
            <a:schemeClr val="tx1"/>
          </a:solidFill>
          <a:latin typeface="+mn-lt"/>
          <a:ea typeface="+mn-ea"/>
          <a:cs typeface="+mn-cs"/>
        </a:defRPr>
      </a:lvl7pPr>
      <a:lvl8pPr marL="4550443" algn="l" defTabSz="1300125" rtl="0" eaLnBrk="1" latinLnBrk="0" hangingPunct="1">
        <a:defRPr sz="2600" kern="1200">
          <a:solidFill>
            <a:schemeClr val="tx1"/>
          </a:solidFill>
          <a:latin typeface="+mn-lt"/>
          <a:ea typeface="+mn-ea"/>
          <a:cs typeface="+mn-cs"/>
        </a:defRPr>
      </a:lvl8pPr>
      <a:lvl9pPr marL="5200509" algn="l" defTabSz="1300125"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3906" name="Title Placeholder 1"/>
          <p:cNvSpPr>
            <a:spLocks noGrp="1"/>
          </p:cNvSpPr>
          <p:nvPr>
            <p:ph type="title"/>
          </p:nvPr>
        </p:nvSpPr>
        <p:spPr bwMode="auto">
          <a:xfrm>
            <a:off x="650240" y="390596"/>
            <a:ext cx="1170432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9" tIns="65010" rIns="130019" bIns="65010" numCol="1" anchor="ctr" anchorCtr="0" compatLnSpc="1">
            <a:prstTxWarp prst="textNoShape">
              <a:avLst/>
            </a:prstTxWarp>
          </a:bodyPr>
          <a:lstStyle/>
          <a:p>
            <a:pPr lvl="0"/>
            <a:r>
              <a:rPr lang="en-US"/>
              <a:t>Click to edit Master title style</a:t>
            </a:r>
          </a:p>
        </p:txBody>
      </p:sp>
      <p:sp>
        <p:nvSpPr>
          <p:cNvPr id="123907" name="Text Placeholder 2"/>
          <p:cNvSpPr>
            <a:spLocks noGrp="1"/>
          </p:cNvSpPr>
          <p:nvPr>
            <p:ph type="body" idx="1"/>
          </p:nvPr>
        </p:nvSpPr>
        <p:spPr bwMode="auto">
          <a:xfrm>
            <a:off x="650240" y="2275846"/>
            <a:ext cx="11704320"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9" tIns="65010" rIns="130019" bIns="6501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50240" y="9040149"/>
            <a:ext cx="3034453" cy="519289"/>
          </a:xfrm>
          <a:prstGeom prst="rect">
            <a:avLst/>
          </a:prstGeom>
        </p:spPr>
        <p:txBody>
          <a:bodyPr vert="horz" lIns="130019" tIns="65010" rIns="130019" bIns="65010" rtlCol="0" anchor="ctr"/>
          <a:lstStyle>
            <a:lvl1pPr algn="l"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fld id="{5C5B9E7F-6110-6E4B-8AC1-D6D61B14698A}" type="datetimeFigureOut">
              <a:rPr lang="en-US" kern="1200"/>
              <a:pPr rtl="0">
                <a:defRPr/>
              </a:pPr>
              <a:t>6/26/15</a:t>
            </a:fld>
            <a:endParaRPr lang="en-US" kern="1200"/>
          </a:p>
        </p:txBody>
      </p:sp>
      <p:sp>
        <p:nvSpPr>
          <p:cNvPr id="5" name="Footer Placeholder 4"/>
          <p:cNvSpPr>
            <a:spLocks noGrp="1"/>
          </p:cNvSpPr>
          <p:nvPr>
            <p:ph type="ftr" sz="quarter" idx="3"/>
          </p:nvPr>
        </p:nvSpPr>
        <p:spPr>
          <a:xfrm>
            <a:off x="4443308" y="9040149"/>
            <a:ext cx="4118187" cy="519289"/>
          </a:xfrm>
          <a:prstGeom prst="rect">
            <a:avLst/>
          </a:prstGeom>
        </p:spPr>
        <p:txBody>
          <a:bodyPr vert="horz" lIns="130019" tIns="65010" rIns="130019" bIns="65010" rtlCol="0" anchor="ctr"/>
          <a:lstStyle>
            <a:lvl1pPr algn="ctr"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endParaRPr lang="en-US" kern="1200"/>
          </a:p>
        </p:txBody>
      </p:sp>
      <p:sp>
        <p:nvSpPr>
          <p:cNvPr id="6" name="Slide Number Placeholder 5"/>
          <p:cNvSpPr>
            <a:spLocks noGrp="1"/>
          </p:cNvSpPr>
          <p:nvPr>
            <p:ph type="sldNum" sz="quarter" idx="4"/>
          </p:nvPr>
        </p:nvSpPr>
        <p:spPr>
          <a:xfrm>
            <a:off x="9320107" y="9040149"/>
            <a:ext cx="3034453" cy="519289"/>
          </a:xfrm>
          <a:prstGeom prst="rect">
            <a:avLst/>
          </a:prstGeom>
        </p:spPr>
        <p:txBody>
          <a:bodyPr vert="horz" lIns="130019" tIns="65010" rIns="130019" bIns="65010" rtlCol="0" anchor="ctr"/>
          <a:lstStyle>
            <a:lvl1pPr algn="r"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fld id="{42D87DCF-3141-354C-8286-856099B045B5}" type="slidenum">
              <a:rPr lang="en-US" kern="1200"/>
              <a:pPr rtl="0">
                <a:defRPr/>
              </a:pPr>
              <a:t>‹#›</a:t>
            </a:fld>
            <a:endParaRPr lang="en-US" kern="1200"/>
          </a:p>
        </p:txBody>
      </p:sp>
    </p:spTree>
    <p:extLst>
      <p:ext uri="{BB962C8B-B14F-4D97-AF65-F5344CB8AC3E}">
        <p14:creationId xmlns:p14="http://schemas.microsoft.com/office/powerpoint/2010/main" val="168434347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650096" rtl="0" eaLnBrk="0" fontAlgn="base" hangingPunct="0">
        <a:spcBef>
          <a:spcPct val="0"/>
        </a:spcBef>
        <a:spcAft>
          <a:spcPct val="0"/>
        </a:spcAft>
        <a:defRPr sz="4000" b="1" kern="1200">
          <a:solidFill>
            <a:srgbClr val="800000"/>
          </a:solidFill>
          <a:latin typeface="Candara"/>
          <a:ea typeface="ＭＳ Ｐゴシック" charset="0"/>
          <a:cs typeface="ＭＳ Ｐゴシック" charset="0"/>
        </a:defRPr>
      </a:lvl1pPr>
      <a:lvl2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2pPr>
      <a:lvl3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3pPr>
      <a:lvl4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4pPr>
      <a:lvl5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5pPr>
      <a:lvl6pPr marL="650096"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6pPr>
      <a:lvl7pPr marL="1300192"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7pPr>
      <a:lvl8pPr marL="1950291"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8pPr>
      <a:lvl9pPr marL="2600387"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9pPr>
    </p:titleStyle>
    <p:bodyStyle>
      <a:lvl1pPr marL="487573" indent="-487573" algn="l" defTabSz="650096" rtl="0" eaLnBrk="0" fontAlgn="base" hangingPunct="0">
        <a:spcBef>
          <a:spcPct val="20000"/>
        </a:spcBef>
        <a:spcAft>
          <a:spcPct val="0"/>
        </a:spcAft>
        <a:buFont typeface="Arial" charset="0"/>
        <a:buChar char="•"/>
        <a:defRPr sz="4600" kern="1200">
          <a:solidFill>
            <a:schemeClr val="tx1"/>
          </a:solidFill>
          <a:latin typeface="+mn-lt"/>
          <a:ea typeface="ＭＳ Ｐゴシック" charset="0"/>
          <a:cs typeface="ＭＳ Ｐゴシック" charset="0"/>
        </a:defRPr>
      </a:lvl1pPr>
      <a:lvl2pPr marL="1056407" indent="-406311" algn="l" defTabSz="650096" rtl="0" eaLnBrk="0" fontAlgn="base" hangingPunct="0">
        <a:spcBef>
          <a:spcPct val="20000"/>
        </a:spcBef>
        <a:spcAft>
          <a:spcPct val="0"/>
        </a:spcAft>
        <a:buFont typeface="Arial" charset="0"/>
        <a:buChar char="–"/>
        <a:defRPr sz="4000" kern="1200">
          <a:solidFill>
            <a:schemeClr val="tx1"/>
          </a:solidFill>
          <a:latin typeface="+mn-lt"/>
          <a:ea typeface="ＭＳ Ｐゴシック" charset="0"/>
          <a:cs typeface="+mn-cs"/>
        </a:defRPr>
      </a:lvl2pPr>
      <a:lvl3pPr marL="1625240" indent="-325047" algn="l" defTabSz="650096" rtl="0" eaLnBrk="0" fontAlgn="base" hangingPunct="0">
        <a:spcBef>
          <a:spcPct val="20000"/>
        </a:spcBef>
        <a:spcAft>
          <a:spcPct val="0"/>
        </a:spcAft>
        <a:buFont typeface="Arial" charset="0"/>
        <a:buChar char="•"/>
        <a:defRPr sz="3400" kern="1200">
          <a:solidFill>
            <a:schemeClr val="tx1"/>
          </a:solidFill>
          <a:latin typeface="+mn-lt"/>
          <a:ea typeface="ＭＳ Ｐゴシック" charset="0"/>
          <a:cs typeface="+mn-cs"/>
        </a:defRPr>
      </a:lvl3pPr>
      <a:lvl4pPr marL="2275338" indent="-325047" algn="l" defTabSz="650096"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4pPr>
      <a:lvl5pPr marL="2925437" indent="-325047" algn="l" defTabSz="650096"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5pPr>
      <a:lvl6pPr marL="3575535" indent="-325047" algn="l" defTabSz="650096" rtl="0" eaLnBrk="1" latinLnBrk="0" hangingPunct="1">
        <a:spcBef>
          <a:spcPct val="20000"/>
        </a:spcBef>
        <a:buFont typeface="Arial"/>
        <a:buChar char="•"/>
        <a:defRPr sz="2800" kern="1200">
          <a:solidFill>
            <a:schemeClr val="tx1"/>
          </a:solidFill>
          <a:latin typeface="+mn-lt"/>
          <a:ea typeface="+mn-ea"/>
          <a:cs typeface="+mn-cs"/>
        </a:defRPr>
      </a:lvl6pPr>
      <a:lvl7pPr marL="4225629" indent="-325047" algn="l" defTabSz="650096" rtl="0" eaLnBrk="1" latinLnBrk="0" hangingPunct="1">
        <a:spcBef>
          <a:spcPct val="20000"/>
        </a:spcBef>
        <a:buFont typeface="Arial"/>
        <a:buChar char="•"/>
        <a:defRPr sz="2800" kern="1200">
          <a:solidFill>
            <a:schemeClr val="tx1"/>
          </a:solidFill>
          <a:latin typeface="+mn-lt"/>
          <a:ea typeface="+mn-ea"/>
          <a:cs typeface="+mn-cs"/>
        </a:defRPr>
      </a:lvl7pPr>
      <a:lvl8pPr marL="4875727" indent="-325047" algn="l" defTabSz="650096" rtl="0" eaLnBrk="1" latinLnBrk="0" hangingPunct="1">
        <a:spcBef>
          <a:spcPct val="20000"/>
        </a:spcBef>
        <a:buFont typeface="Arial"/>
        <a:buChar char="•"/>
        <a:defRPr sz="2800" kern="1200">
          <a:solidFill>
            <a:schemeClr val="tx1"/>
          </a:solidFill>
          <a:latin typeface="+mn-lt"/>
          <a:ea typeface="+mn-ea"/>
          <a:cs typeface="+mn-cs"/>
        </a:defRPr>
      </a:lvl8pPr>
      <a:lvl9pPr marL="5525822" indent="-325047" algn="l" defTabSz="65009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096" rtl="0" eaLnBrk="1" latinLnBrk="0" hangingPunct="1">
        <a:defRPr sz="2600" kern="1200">
          <a:solidFill>
            <a:schemeClr val="tx1"/>
          </a:solidFill>
          <a:latin typeface="+mn-lt"/>
          <a:ea typeface="+mn-ea"/>
          <a:cs typeface="+mn-cs"/>
        </a:defRPr>
      </a:lvl1pPr>
      <a:lvl2pPr marL="650096" algn="l" defTabSz="650096" rtl="0" eaLnBrk="1" latinLnBrk="0" hangingPunct="1">
        <a:defRPr sz="2600" kern="1200">
          <a:solidFill>
            <a:schemeClr val="tx1"/>
          </a:solidFill>
          <a:latin typeface="+mn-lt"/>
          <a:ea typeface="+mn-ea"/>
          <a:cs typeface="+mn-cs"/>
        </a:defRPr>
      </a:lvl2pPr>
      <a:lvl3pPr marL="1300192" algn="l" defTabSz="650096" rtl="0" eaLnBrk="1" latinLnBrk="0" hangingPunct="1">
        <a:defRPr sz="2600" kern="1200">
          <a:solidFill>
            <a:schemeClr val="tx1"/>
          </a:solidFill>
          <a:latin typeface="+mn-lt"/>
          <a:ea typeface="+mn-ea"/>
          <a:cs typeface="+mn-cs"/>
        </a:defRPr>
      </a:lvl3pPr>
      <a:lvl4pPr marL="1950291" algn="l" defTabSz="650096" rtl="0" eaLnBrk="1" latinLnBrk="0" hangingPunct="1">
        <a:defRPr sz="2600" kern="1200">
          <a:solidFill>
            <a:schemeClr val="tx1"/>
          </a:solidFill>
          <a:latin typeface="+mn-lt"/>
          <a:ea typeface="+mn-ea"/>
          <a:cs typeface="+mn-cs"/>
        </a:defRPr>
      </a:lvl4pPr>
      <a:lvl5pPr marL="2600387" algn="l" defTabSz="650096" rtl="0" eaLnBrk="1" latinLnBrk="0" hangingPunct="1">
        <a:defRPr sz="2600" kern="1200">
          <a:solidFill>
            <a:schemeClr val="tx1"/>
          </a:solidFill>
          <a:latin typeface="+mn-lt"/>
          <a:ea typeface="+mn-ea"/>
          <a:cs typeface="+mn-cs"/>
        </a:defRPr>
      </a:lvl5pPr>
      <a:lvl6pPr marL="3250484" algn="l" defTabSz="650096" rtl="0" eaLnBrk="1" latinLnBrk="0" hangingPunct="1">
        <a:defRPr sz="2600" kern="1200">
          <a:solidFill>
            <a:schemeClr val="tx1"/>
          </a:solidFill>
          <a:latin typeface="+mn-lt"/>
          <a:ea typeface="+mn-ea"/>
          <a:cs typeface="+mn-cs"/>
        </a:defRPr>
      </a:lvl6pPr>
      <a:lvl7pPr marL="3900583" algn="l" defTabSz="650096" rtl="0" eaLnBrk="1" latinLnBrk="0" hangingPunct="1">
        <a:defRPr sz="2600" kern="1200">
          <a:solidFill>
            <a:schemeClr val="tx1"/>
          </a:solidFill>
          <a:latin typeface="+mn-lt"/>
          <a:ea typeface="+mn-ea"/>
          <a:cs typeface="+mn-cs"/>
        </a:defRPr>
      </a:lvl7pPr>
      <a:lvl8pPr marL="4550676" algn="l" defTabSz="650096" rtl="0" eaLnBrk="1" latinLnBrk="0" hangingPunct="1">
        <a:defRPr sz="2600" kern="1200">
          <a:solidFill>
            <a:schemeClr val="tx1"/>
          </a:solidFill>
          <a:latin typeface="+mn-lt"/>
          <a:ea typeface="+mn-ea"/>
          <a:cs typeface="+mn-cs"/>
        </a:defRPr>
      </a:lvl8pPr>
      <a:lvl9pPr marL="5200775" algn="l" defTabSz="65009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064"/>
            <a:ext cx="13004800" cy="9694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4063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1244600" y="2514600"/>
            <a:ext cx="10515600" cy="7239000"/>
          </a:xfrm>
        </p:spPr>
        <p:txBody>
          <a:bodyPr/>
          <a:lstStyle/>
          <a:p>
            <a:pPr marL="0" algn="just">
              <a:spcBef>
                <a:spcPct val="0"/>
              </a:spcBef>
              <a:buNone/>
            </a:pPr>
            <a:r>
              <a:rPr lang="en-US" sz="4400" b="1" dirty="0">
                <a:latin typeface="Candara" charset="0"/>
                <a:ea typeface="Calibri" charset="0"/>
                <a:cs typeface="Times New Roman" charset="0"/>
              </a:rPr>
              <a:t>Creation is thus the theological starting point, explaining what kind of God was establishing his theocracy and how powerful his Word was in doing so. </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charset="0"/>
                <a:ea typeface="MS PGothic" charset="0"/>
                <a:cs typeface="Arial" charset="0"/>
              </a:rPr>
              <a:t>ANCIENT WORLD</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626514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algn="ctr">
              <a:spcBef>
                <a:spcPct val="0"/>
              </a:spcBef>
              <a:buNone/>
            </a:pPr>
            <a:r>
              <a:rPr lang="en-US" sz="4400" b="1" i="1" baseline="30000" dirty="0" smtClean="0">
                <a:latin typeface="Candara" charset="0"/>
                <a:ea typeface="Calibri" charset="0"/>
                <a:cs typeface="Times New Roman" charset="0"/>
              </a:rPr>
              <a:t>26</a:t>
            </a:r>
            <a:r>
              <a:rPr lang="en-US" sz="4400" b="1" i="1" dirty="0">
                <a:latin typeface="Candara" charset="0"/>
                <a:ea typeface="Calibri" charset="0"/>
                <a:cs typeface="Times New Roman" charset="0"/>
              </a:rPr>
              <a:t> Then God </a:t>
            </a:r>
            <a:r>
              <a:rPr lang="en-US" sz="4400" b="1" i="1" dirty="0" smtClean="0">
                <a:latin typeface="Candara" charset="0"/>
                <a:ea typeface="Calibri" charset="0"/>
                <a:cs typeface="Times New Roman" charset="0"/>
              </a:rPr>
              <a:t>said</a:t>
            </a:r>
            <a:r>
              <a:rPr lang="en-US" sz="4400" b="1" i="1" dirty="0">
                <a:latin typeface="Candara" charset="0"/>
                <a:ea typeface="Calibri" charset="0"/>
                <a:cs typeface="Times New Roman" charset="0"/>
              </a:rPr>
              <a:t>, </a:t>
            </a:r>
            <a:r>
              <a:rPr lang="en-US" sz="4400" b="1" i="1" dirty="0" smtClean="0">
                <a:latin typeface="Candara" charset="0"/>
                <a:ea typeface="Calibri" charset="0"/>
                <a:cs typeface="Times New Roman" charset="0"/>
              </a:rPr>
              <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a:t>
            </a:r>
            <a:r>
              <a:rPr lang="en-US" sz="4400" b="1" i="1" dirty="0">
                <a:latin typeface="Candara" charset="0"/>
                <a:ea typeface="Calibri" charset="0"/>
                <a:cs typeface="Times New Roman" charset="0"/>
              </a:rPr>
              <a:t>Let us make mankind in our image</a:t>
            </a:r>
            <a:r>
              <a:rPr lang="en-US" sz="4400" b="1" i="1" dirty="0" smtClean="0">
                <a:latin typeface="Candara" charset="0"/>
                <a:ea typeface="Calibri" charset="0"/>
                <a:cs typeface="Times New Roman" charset="0"/>
              </a:rPr>
              <a:t>, </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in </a:t>
            </a:r>
            <a:r>
              <a:rPr lang="en-US" sz="4400" b="1" i="1" dirty="0">
                <a:latin typeface="Candara" charset="0"/>
                <a:ea typeface="Calibri" charset="0"/>
                <a:cs typeface="Times New Roman" charset="0"/>
              </a:rPr>
              <a:t>our likeness, so that </a:t>
            </a:r>
            <a:r>
              <a:rPr lang="en-US" sz="4400" b="1" i="1" dirty="0" smtClean="0">
                <a:latin typeface="Candara" charset="0"/>
                <a:ea typeface="Calibri" charset="0"/>
                <a:cs typeface="Times New Roman" charset="0"/>
              </a:rPr>
              <a:t>they may </a:t>
            </a:r>
            <a:r>
              <a:rPr lang="en-US" sz="4400" b="1" i="1" dirty="0">
                <a:latin typeface="Candara" charset="0"/>
                <a:ea typeface="Calibri" charset="0"/>
                <a:cs typeface="Times New Roman" charset="0"/>
              </a:rPr>
              <a:t>rule </a:t>
            </a:r>
            <a:r>
              <a:rPr lang="en-US" sz="4400" b="1" i="1" dirty="0" smtClean="0">
                <a:latin typeface="Candara" charset="0"/>
                <a:ea typeface="Calibri" charset="0"/>
                <a:cs typeface="Times New Roman" charset="0"/>
              </a:rPr>
              <a:t>over</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 </a:t>
            </a:r>
            <a:r>
              <a:rPr lang="en-US" sz="4400" b="1" i="1" dirty="0">
                <a:latin typeface="Candara" charset="0"/>
                <a:ea typeface="Calibri" charset="0"/>
                <a:cs typeface="Times New Roman" charset="0"/>
              </a:rPr>
              <a:t>the </a:t>
            </a:r>
            <a:r>
              <a:rPr lang="en-US" sz="4400" b="1" i="1" dirty="0" smtClean="0">
                <a:latin typeface="Candara" charset="0"/>
                <a:ea typeface="Calibri" charset="0"/>
                <a:cs typeface="Times New Roman" charset="0"/>
              </a:rPr>
              <a:t>fish </a:t>
            </a:r>
            <a:r>
              <a:rPr lang="en-US" sz="4400" b="1" i="1" dirty="0">
                <a:latin typeface="Candara" charset="0"/>
                <a:ea typeface="Calibri" charset="0"/>
                <a:cs typeface="Times New Roman" charset="0"/>
              </a:rPr>
              <a:t>in the sea and the birds in the sky, over </a:t>
            </a:r>
            <a:r>
              <a:rPr lang="en-US" sz="4400" b="1" i="1" dirty="0" smtClean="0">
                <a:latin typeface="Candara" charset="0"/>
                <a:ea typeface="Calibri" charset="0"/>
                <a:cs typeface="Times New Roman" charset="0"/>
              </a:rPr>
              <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the </a:t>
            </a:r>
            <a:r>
              <a:rPr lang="en-US" sz="4400" b="1" i="1" dirty="0">
                <a:latin typeface="Candara" charset="0"/>
                <a:ea typeface="Calibri" charset="0"/>
                <a:cs typeface="Times New Roman" charset="0"/>
              </a:rPr>
              <a:t>livestock and all the wild animals, and </a:t>
            </a:r>
            <a:r>
              <a:rPr lang="en-US" sz="4400" b="1" i="1" dirty="0" smtClean="0">
                <a:latin typeface="Candara" charset="0"/>
                <a:ea typeface="Calibri" charset="0"/>
                <a:cs typeface="Times New Roman" charset="0"/>
              </a:rPr>
              <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over </a:t>
            </a:r>
            <a:r>
              <a:rPr lang="en-US" sz="4400" b="1" i="1" dirty="0">
                <a:latin typeface="Candara" charset="0"/>
                <a:ea typeface="Calibri" charset="0"/>
                <a:cs typeface="Times New Roman" charset="0"/>
              </a:rPr>
              <a:t>all </a:t>
            </a:r>
            <a:r>
              <a:rPr lang="en-US" sz="4400" b="1" i="1" dirty="0" smtClean="0">
                <a:latin typeface="Candara" charset="0"/>
                <a:ea typeface="Calibri" charset="0"/>
                <a:cs typeface="Times New Roman" charset="0"/>
              </a:rPr>
              <a:t>the </a:t>
            </a:r>
            <a:r>
              <a:rPr lang="en-US" sz="4400" b="1" i="1" dirty="0">
                <a:latin typeface="Candara" charset="0"/>
                <a:ea typeface="Calibri" charset="0"/>
                <a:cs typeface="Times New Roman" charset="0"/>
              </a:rPr>
              <a:t>creatures that </a:t>
            </a:r>
            <a:r>
              <a:rPr lang="en-US" sz="4400" b="1" i="1" dirty="0" smtClean="0">
                <a:latin typeface="Candara" charset="0"/>
                <a:ea typeface="Calibri" charset="0"/>
                <a:cs typeface="Times New Roman" charset="0"/>
              </a:rPr>
              <a:t>move</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 </a:t>
            </a:r>
            <a:r>
              <a:rPr lang="en-US" sz="4400" b="1" i="1" dirty="0">
                <a:latin typeface="Candara" charset="0"/>
                <a:ea typeface="Calibri" charset="0"/>
                <a:cs typeface="Times New Roman" charset="0"/>
              </a:rPr>
              <a:t>along the ground.”</a:t>
            </a:r>
          </a:p>
          <a:p>
            <a:pPr marL="0" algn="ctr">
              <a:spcBef>
                <a:spcPct val="0"/>
              </a:spcBef>
              <a:buNone/>
            </a:pPr>
            <a:endParaRPr lang="en-US" sz="3200" b="1" i="1" dirty="0">
              <a:latin typeface="Candara" charset="0"/>
              <a:ea typeface="Calibri" charset="0"/>
              <a:cs typeface="Times New Roman" charset="0"/>
            </a:endParaRP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charset="0"/>
                <a:ea typeface="MS PGothic" charset="0"/>
                <a:cs typeface="Arial" charset="0"/>
              </a:rPr>
              <a:t>GENESIS 1:26</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19129069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863600" y="2819400"/>
            <a:ext cx="10896600" cy="6934200"/>
          </a:xfrm>
        </p:spPr>
        <p:txBody>
          <a:bodyPr/>
          <a:lstStyle/>
          <a:p>
            <a:pPr marL="824205" lvl="1" indent="-742950" algn="just">
              <a:spcBef>
                <a:spcPts val="1200"/>
              </a:spcBef>
              <a:buFont typeface="+mj-lt"/>
              <a:buAutoNum type="arabicPeriod"/>
            </a:pPr>
            <a:r>
              <a:rPr lang="en-US" sz="4400" b="1" dirty="0" smtClean="0">
                <a:latin typeface="Candara" charset="0"/>
                <a:ea typeface="Calibri" charset="0"/>
                <a:cs typeface="Times New Roman" charset="0"/>
              </a:rPr>
              <a:t>They tell us what to do.</a:t>
            </a:r>
          </a:p>
          <a:p>
            <a:pPr marL="824205" lvl="1" indent="-742950" algn="just">
              <a:spcBef>
                <a:spcPts val="1200"/>
              </a:spcBef>
              <a:buFont typeface="+mj-lt"/>
              <a:buAutoNum type="arabicPeriod"/>
            </a:pPr>
            <a:r>
              <a:rPr lang="en-US" sz="4400" b="1" dirty="0" smtClean="0">
                <a:latin typeface="Candara" charset="0"/>
                <a:ea typeface="Calibri" charset="0"/>
                <a:cs typeface="Times New Roman" charset="0"/>
              </a:rPr>
              <a:t>Our value/worth is often determined by it/them.</a:t>
            </a:r>
          </a:p>
          <a:p>
            <a:pPr marL="824205" lvl="1" indent="-742950" algn="just">
              <a:spcBef>
                <a:spcPts val="1200"/>
              </a:spcBef>
              <a:buFont typeface="+mj-lt"/>
              <a:buAutoNum type="arabicPeriod"/>
            </a:pPr>
            <a:r>
              <a:rPr lang="en-US" sz="4400" b="1" dirty="0" smtClean="0">
                <a:latin typeface="Candara" charset="0"/>
                <a:ea typeface="Calibri" charset="0"/>
                <a:cs typeface="Times New Roman" charset="0"/>
              </a:rPr>
              <a:t>They make demands on us.</a:t>
            </a:r>
          </a:p>
          <a:p>
            <a:pPr marL="824205" lvl="1" indent="-742950" algn="just">
              <a:spcBef>
                <a:spcPts val="1200"/>
              </a:spcBef>
              <a:buFont typeface="+mj-lt"/>
              <a:buAutoNum type="arabicPeriod"/>
            </a:pPr>
            <a:r>
              <a:rPr lang="en-US" sz="4400" b="1" dirty="0" smtClean="0">
                <a:latin typeface="Candara" charset="0"/>
                <a:ea typeface="Calibri" charset="0"/>
                <a:cs typeface="Times New Roman" charset="0"/>
              </a:rPr>
              <a:t>Guilt/Shame/Fear.</a:t>
            </a:r>
          </a:p>
          <a:p>
            <a:pPr marL="824205" lvl="1" indent="-742950" algn="just">
              <a:spcBef>
                <a:spcPts val="1200"/>
              </a:spcBef>
              <a:buFont typeface="+mj-lt"/>
              <a:buAutoNum type="arabicPeriod"/>
            </a:pPr>
            <a:r>
              <a:rPr lang="en-US" sz="4400" b="1" dirty="0" smtClean="0">
                <a:latin typeface="Candara" charset="0"/>
                <a:ea typeface="Calibri" charset="0"/>
                <a:cs typeface="Times New Roman" charset="0"/>
              </a:rPr>
              <a:t>False sense of security.</a:t>
            </a:r>
            <a:endParaRPr lang="en-US" sz="4400" b="1" dirty="0">
              <a:latin typeface="Candara" charset="0"/>
              <a:ea typeface="Calibri" charset="0"/>
              <a:cs typeface="Times New Roman" charset="0"/>
            </a:endParaRPr>
          </a:p>
        </p:txBody>
      </p:sp>
      <p:sp>
        <p:nvSpPr>
          <p:cNvPr id="3" name="Rectangle 2"/>
          <p:cNvSpPr>
            <a:spLocks noGrp="1" noChangeArrowheads="1"/>
          </p:cNvSpPr>
          <p:nvPr>
            <p:ph type="title"/>
          </p:nvPr>
        </p:nvSpPr>
        <p:spPr>
          <a:xfrm>
            <a:off x="406400" y="838200"/>
            <a:ext cx="12192000" cy="1524000"/>
          </a:xfrm>
        </p:spPr>
        <p:txBody>
          <a:bodyPr/>
          <a:lstStyle/>
          <a:p>
            <a:r>
              <a:rPr lang="en-US" sz="5400" b="1" dirty="0" smtClean="0">
                <a:latin typeface="Candara" charset="0"/>
                <a:ea typeface="MS PGothic" charset="0"/>
                <a:cs typeface="Arial" charset="0"/>
              </a:rPr>
              <a:t>HOW DO WE KNOW </a:t>
            </a:r>
            <a:br>
              <a:rPr lang="en-US" sz="5400" b="1" dirty="0" smtClean="0">
                <a:latin typeface="Candara" charset="0"/>
                <a:ea typeface="MS PGothic" charset="0"/>
                <a:cs typeface="Arial" charset="0"/>
              </a:rPr>
            </a:br>
            <a:r>
              <a:rPr lang="en-US" sz="5400" b="1" dirty="0" smtClean="0">
                <a:latin typeface="Candara" charset="0"/>
                <a:ea typeface="MS PGothic" charset="0"/>
                <a:cs typeface="Arial" charset="0"/>
              </a:rPr>
              <a:t>IF SOMETHING IS RULING OVER US? </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41806969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863600" y="2743200"/>
            <a:ext cx="10896600" cy="7010400"/>
          </a:xfrm>
        </p:spPr>
        <p:txBody>
          <a:bodyPr/>
          <a:lstStyle/>
          <a:p>
            <a:pPr marL="824205" lvl="1" indent="-742950" algn="just">
              <a:spcBef>
                <a:spcPts val="1200"/>
              </a:spcBef>
              <a:buFont typeface="+mj-lt"/>
              <a:buAutoNum type="arabicPeriod"/>
            </a:pPr>
            <a:r>
              <a:rPr lang="en-US" sz="4400" b="1" dirty="0">
                <a:latin typeface="Candara" charset="0"/>
                <a:ea typeface="Calibri" charset="0"/>
                <a:cs typeface="Times New Roman" charset="0"/>
              </a:rPr>
              <a:t>Acknowledge God is Creator of all </a:t>
            </a:r>
            <a:r>
              <a:rPr lang="en-US" sz="4400" b="1" dirty="0" smtClean="0">
                <a:latin typeface="Candara" charset="0"/>
                <a:ea typeface="Calibri" charset="0"/>
                <a:cs typeface="Times New Roman" charset="0"/>
              </a:rPr>
              <a:t>things.</a:t>
            </a:r>
            <a:endParaRPr lang="en-US" sz="4400" b="1" dirty="0">
              <a:latin typeface="Candara" charset="0"/>
              <a:ea typeface="Calibri" charset="0"/>
              <a:cs typeface="Times New Roman" charset="0"/>
            </a:endParaRPr>
          </a:p>
          <a:p>
            <a:pPr marL="824205" lvl="1" indent="-742950" algn="just">
              <a:spcBef>
                <a:spcPts val="1200"/>
              </a:spcBef>
              <a:buFont typeface="+mj-lt"/>
              <a:buAutoNum type="arabicPeriod"/>
            </a:pPr>
            <a:r>
              <a:rPr lang="en-US" sz="4400" b="1" dirty="0">
                <a:latin typeface="Candara" charset="0"/>
                <a:ea typeface="Calibri" charset="0"/>
                <a:cs typeface="Times New Roman" charset="0"/>
              </a:rPr>
              <a:t>Confession &amp; </a:t>
            </a:r>
            <a:r>
              <a:rPr lang="en-US" sz="4400" b="1" dirty="0" smtClean="0">
                <a:latin typeface="Candara" charset="0"/>
                <a:ea typeface="Calibri" charset="0"/>
                <a:cs typeface="Times New Roman" charset="0"/>
              </a:rPr>
              <a:t>Repentance.</a:t>
            </a:r>
            <a:endParaRPr lang="en-US" sz="4400" b="1" dirty="0">
              <a:latin typeface="Candara" charset="0"/>
              <a:ea typeface="Calibri" charset="0"/>
              <a:cs typeface="Times New Roman" charset="0"/>
            </a:endParaRPr>
          </a:p>
          <a:p>
            <a:pPr marL="824205" lvl="1" indent="-742950" algn="just">
              <a:spcBef>
                <a:spcPts val="1200"/>
              </a:spcBef>
              <a:buFont typeface="+mj-lt"/>
              <a:buAutoNum type="arabicPeriod"/>
            </a:pPr>
            <a:r>
              <a:rPr lang="en-US" sz="4400" b="1" dirty="0" smtClean="0">
                <a:latin typeface="Candara" charset="0"/>
                <a:ea typeface="Calibri" charset="0"/>
                <a:cs typeface="Times New Roman" charset="0"/>
              </a:rPr>
              <a:t>Boundaries. </a:t>
            </a:r>
            <a:endParaRPr lang="en-US" sz="4400" b="1" dirty="0">
              <a:latin typeface="Candara" charset="0"/>
              <a:ea typeface="Calibri" charset="0"/>
              <a:cs typeface="Times New Roman" charset="0"/>
            </a:endParaRPr>
          </a:p>
          <a:p>
            <a:pPr marL="824205" lvl="1" indent="-742950" algn="just">
              <a:spcBef>
                <a:spcPts val="1200"/>
              </a:spcBef>
              <a:buFont typeface="+mj-lt"/>
              <a:buAutoNum type="arabicPeriod"/>
            </a:pPr>
            <a:r>
              <a:rPr lang="en-US" sz="4400" b="1" dirty="0" smtClean="0">
                <a:latin typeface="Candara" charset="0"/>
                <a:ea typeface="Calibri" charset="0"/>
                <a:cs typeface="Times New Roman" charset="0"/>
              </a:rPr>
              <a:t>Accountability.</a:t>
            </a:r>
            <a:endParaRPr lang="en-US" sz="4400" b="1" dirty="0">
              <a:latin typeface="Candara" charset="0"/>
              <a:ea typeface="Calibri" charset="0"/>
              <a:cs typeface="Times New Roman" charset="0"/>
            </a:endParaRPr>
          </a:p>
          <a:p>
            <a:pPr marL="824205" lvl="1" indent="-742950" algn="just">
              <a:spcBef>
                <a:spcPts val="1200"/>
              </a:spcBef>
              <a:buFont typeface="+mj-lt"/>
              <a:buAutoNum type="arabicPeriod"/>
            </a:pPr>
            <a:r>
              <a:rPr lang="en-US" sz="4400" b="1" dirty="0">
                <a:latin typeface="Candara" charset="0"/>
                <a:ea typeface="Calibri" charset="0"/>
                <a:cs typeface="Times New Roman" charset="0"/>
              </a:rPr>
              <a:t>Intentional Lifestyle of </a:t>
            </a:r>
            <a:r>
              <a:rPr lang="en-US" sz="4400" b="1" dirty="0" smtClean="0">
                <a:latin typeface="Candara" charset="0"/>
                <a:ea typeface="Calibri" charset="0"/>
                <a:cs typeface="Times New Roman" charset="0"/>
              </a:rPr>
              <a:t>Worship.</a:t>
            </a:r>
            <a:endParaRPr lang="en-US" sz="4400" b="1" dirty="0">
              <a:latin typeface="Candara" charset="0"/>
              <a:ea typeface="Calibri" charset="0"/>
              <a:cs typeface="Times New Roman" charset="0"/>
            </a:endParaRPr>
          </a:p>
        </p:txBody>
      </p:sp>
      <p:sp>
        <p:nvSpPr>
          <p:cNvPr id="3" name="Rectangle 2"/>
          <p:cNvSpPr>
            <a:spLocks noGrp="1" noChangeArrowheads="1"/>
          </p:cNvSpPr>
          <p:nvPr>
            <p:ph type="title"/>
          </p:nvPr>
        </p:nvSpPr>
        <p:spPr>
          <a:xfrm>
            <a:off x="298832" y="853142"/>
            <a:ext cx="12461299" cy="1524000"/>
          </a:xfrm>
        </p:spPr>
        <p:txBody>
          <a:bodyPr/>
          <a:lstStyle/>
          <a:p>
            <a:pPr algn="just"/>
            <a:r>
              <a:rPr lang="en-US" sz="4800" b="1" dirty="0" smtClean="0">
                <a:latin typeface="Candara" charset="0"/>
                <a:ea typeface="MS PGothic" charset="0"/>
                <a:cs typeface="Arial" charset="0"/>
              </a:rPr>
              <a:t>HOW DO WE RULE OVER CREATED THINGS IN A WAY THAT RETAINS OUR WORSHIP OF GOD?</a:t>
            </a:r>
            <a:endParaRPr lang="en-US" sz="4800" b="1" dirty="0">
              <a:latin typeface="Candara" charset="0"/>
              <a:ea typeface="MS PGothic" charset="0"/>
              <a:cs typeface="Arial" charset="0"/>
            </a:endParaRPr>
          </a:p>
        </p:txBody>
      </p:sp>
    </p:spTree>
    <p:extLst>
      <p:ext uri="{BB962C8B-B14F-4D97-AF65-F5344CB8AC3E}">
        <p14:creationId xmlns:p14="http://schemas.microsoft.com/office/powerpoint/2010/main" val="3941411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69" name="Rectangle 2"/>
          <p:cNvSpPr>
            <a:spLocks noGrp="1" noChangeArrowheads="1"/>
          </p:cNvSpPr>
          <p:nvPr>
            <p:ph type="title"/>
          </p:nvPr>
        </p:nvSpPr>
        <p:spPr>
          <a:xfrm>
            <a:off x="330200" y="838200"/>
            <a:ext cx="12354560" cy="997915"/>
          </a:xfrm>
        </p:spPr>
        <p:txBody>
          <a:bodyPr/>
          <a:lstStyle/>
          <a:p>
            <a:pPr eaLnBrk="1" hangingPunct="1"/>
            <a:r>
              <a:rPr lang="en-US" sz="4600" dirty="0">
                <a:ea typeface="MS PGothic" charset="0"/>
                <a:cs typeface="Candara"/>
              </a:rPr>
              <a:t>APPLICATION QUESTIONS</a:t>
            </a:r>
          </a:p>
        </p:txBody>
      </p:sp>
      <p:sp>
        <p:nvSpPr>
          <p:cNvPr id="160770" name="Rectangle 3"/>
          <p:cNvSpPr>
            <a:spLocks noGrp="1" noChangeArrowheads="1"/>
          </p:cNvSpPr>
          <p:nvPr>
            <p:ph idx="1"/>
          </p:nvPr>
        </p:nvSpPr>
        <p:spPr>
          <a:xfrm>
            <a:off x="618308" y="2133599"/>
            <a:ext cx="11903892" cy="7403253"/>
          </a:xfrm>
        </p:spPr>
        <p:txBody>
          <a:bodyPr/>
          <a:lstStyle/>
          <a:p>
            <a:pPr marL="731324" indent="-731324" eaLnBrk="1" hangingPunct="1">
              <a:buFont typeface="Eras Bold ITC" charset="0"/>
              <a:buAutoNum type="arabicPeriod"/>
            </a:pPr>
            <a:r>
              <a:rPr lang="en-US" sz="3600" dirty="0">
                <a:ea typeface="MS PGothic" charset="0"/>
              </a:rPr>
              <a:t>Apart from Christ, what rules over you? What or who tells you your value or worth apart from Christ</a:t>
            </a:r>
            <a:r>
              <a:rPr lang="en-US" sz="3600" dirty="0" smtClean="0">
                <a:ea typeface="MS PGothic" charset="0"/>
              </a:rPr>
              <a:t>?</a:t>
            </a:r>
          </a:p>
          <a:p>
            <a:pPr marL="731324" indent="-731324" eaLnBrk="1" hangingPunct="1">
              <a:buFont typeface="Eras Bold ITC" charset="0"/>
              <a:buAutoNum type="arabicPeriod"/>
            </a:pPr>
            <a:endParaRPr lang="en-US" sz="3600" dirty="0">
              <a:ea typeface="MS PGothic" charset="0"/>
            </a:endParaRPr>
          </a:p>
          <a:p>
            <a:pPr marL="731324" indent="-731324" eaLnBrk="1" hangingPunct="1">
              <a:buFont typeface="Eras Bold ITC" charset="0"/>
              <a:buAutoNum type="arabicPeriod"/>
            </a:pPr>
            <a:r>
              <a:rPr lang="en-US" sz="3600" dirty="0">
                <a:ea typeface="MS PGothic" charset="0"/>
              </a:rPr>
              <a:t>When have you been the healthiest spiritually? </a:t>
            </a:r>
            <a:endParaRPr lang="en-US" sz="3600" dirty="0" smtClean="0">
              <a:ea typeface="MS PGothic" charset="0"/>
            </a:endParaRPr>
          </a:p>
          <a:p>
            <a:pPr marL="731324" indent="-731324" eaLnBrk="1" hangingPunct="1">
              <a:buFont typeface="Eras Bold ITC" charset="0"/>
              <a:buAutoNum type="arabicPeriod"/>
            </a:pPr>
            <a:endParaRPr lang="en-US" sz="3600" dirty="0">
              <a:ea typeface="MS PGothic" charset="0"/>
            </a:endParaRPr>
          </a:p>
          <a:p>
            <a:pPr marL="731324" indent="-731324" eaLnBrk="1" hangingPunct="1">
              <a:buFont typeface="Eras Bold ITC" charset="0"/>
              <a:buAutoNum type="arabicPeriod"/>
            </a:pPr>
            <a:r>
              <a:rPr lang="en-US" sz="3600" dirty="0">
                <a:ea typeface="MS PGothic" charset="0"/>
              </a:rPr>
              <a:t>What do you need to stop doing? What do you need to keep doing? What do you need to start doing? </a:t>
            </a:r>
          </a:p>
        </p:txBody>
      </p:sp>
    </p:spTree>
    <p:extLst>
      <p:ext uri="{BB962C8B-B14F-4D97-AF65-F5344CB8AC3E}">
        <p14:creationId xmlns:p14="http://schemas.microsoft.com/office/powerpoint/2010/main" val="7272815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064"/>
            <a:ext cx="13004800" cy="9694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4782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330200" y="762000"/>
            <a:ext cx="12354560" cy="1625600"/>
          </a:xfrm>
        </p:spPr>
        <p:txBody>
          <a:bodyPr/>
          <a:lstStyle/>
          <a:p>
            <a:r>
              <a:rPr lang="en-US" altLang="ja-JP" sz="4800" b="1" dirty="0">
                <a:latin typeface="Candara"/>
                <a:cs typeface="Candara"/>
              </a:rPr>
              <a:t>“MORE LOVE TO YOU, O CHRIST!”</a:t>
            </a:r>
            <a:br>
              <a:rPr lang="en-US" altLang="ja-JP" sz="4800" b="1" dirty="0">
                <a:latin typeface="Candara"/>
                <a:cs typeface="Candara"/>
              </a:rPr>
            </a:br>
            <a:r>
              <a:rPr lang="en-US" altLang="ja-JP" sz="3800" b="1" i="1" dirty="0">
                <a:latin typeface="Candara"/>
                <a:cs typeface="Candara"/>
              </a:rPr>
              <a:t>CW All-Church Retreat 2015</a:t>
            </a:r>
            <a:endParaRPr lang="en-US" sz="3800" b="1" i="1" dirty="0">
              <a:latin typeface="Candara"/>
              <a:cs typeface="Candara"/>
            </a:endParaRPr>
          </a:p>
        </p:txBody>
      </p:sp>
      <p:sp>
        <p:nvSpPr>
          <p:cNvPr id="7171" name="Rectangle 3"/>
          <p:cNvSpPr>
            <a:spLocks noGrp="1" noChangeArrowheads="1"/>
          </p:cNvSpPr>
          <p:nvPr>
            <p:ph type="body" idx="1"/>
          </p:nvPr>
        </p:nvSpPr>
        <p:spPr>
          <a:xfrm>
            <a:off x="254000" y="2819400"/>
            <a:ext cx="12649200" cy="6755836"/>
          </a:xfrm>
        </p:spPr>
        <p:txBody>
          <a:bodyPr/>
          <a:lstStyle/>
          <a:p>
            <a:pPr marL="687388" indent="-687388">
              <a:defRPr/>
            </a:pPr>
            <a:r>
              <a:rPr lang="en-US" sz="3800" b="1" dirty="0">
                <a:solidFill>
                  <a:srgbClr val="FF0000"/>
                </a:solidFill>
                <a:latin typeface="Candara"/>
                <a:cs typeface="Candara"/>
              </a:rPr>
              <a:t>Session </a:t>
            </a:r>
            <a:r>
              <a:rPr lang="en-US" sz="3800" b="1" dirty="0" smtClean="0">
                <a:solidFill>
                  <a:srgbClr val="FF0000"/>
                </a:solidFill>
                <a:latin typeface="Candara"/>
                <a:cs typeface="Candara"/>
              </a:rPr>
              <a:t>1</a:t>
            </a:r>
            <a:r>
              <a:rPr lang="en-US" sz="3800" b="1" dirty="0">
                <a:solidFill>
                  <a:srgbClr val="FF0000"/>
                </a:solidFill>
                <a:latin typeface="Candara"/>
                <a:cs typeface="Candara"/>
              </a:rPr>
              <a:t>	</a:t>
            </a:r>
            <a:r>
              <a:rPr lang="en-US" sz="3800" b="1" dirty="0" smtClean="0">
                <a:solidFill>
                  <a:srgbClr val="FF0000"/>
                </a:solidFill>
                <a:latin typeface="Candara"/>
                <a:cs typeface="Candara"/>
              </a:rPr>
              <a:t>	Imago </a:t>
            </a:r>
            <a:r>
              <a:rPr lang="en-US" sz="3800" b="1" dirty="0">
                <a:solidFill>
                  <a:srgbClr val="FF0000"/>
                </a:solidFill>
                <a:latin typeface="Candara"/>
                <a:cs typeface="Candara"/>
              </a:rPr>
              <a:t>Dei [Image of God</a:t>
            </a:r>
            <a:r>
              <a:rPr lang="en-US" sz="3800" b="1" dirty="0" smtClean="0">
                <a:solidFill>
                  <a:srgbClr val="FF0000"/>
                </a:solidFill>
                <a:latin typeface="Candara"/>
                <a:cs typeface="Candara"/>
              </a:rPr>
              <a:t>]—Made </a:t>
            </a:r>
            <a:r>
              <a:rPr lang="en-US" sz="3800" b="1" dirty="0">
                <a:solidFill>
                  <a:srgbClr val="FF0000"/>
                </a:solidFill>
                <a:latin typeface="Candara"/>
                <a:cs typeface="Candara"/>
              </a:rPr>
              <a:t>to </a:t>
            </a:r>
            <a:r>
              <a:rPr lang="en-US" sz="3800" b="1" dirty="0" smtClean="0">
                <a:solidFill>
                  <a:srgbClr val="FF0000"/>
                </a:solidFill>
                <a:latin typeface="Candara"/>
                <a:cs typeface="Candara"/>
              </a:rPr>
              <a:t>Rule</a:t>
            </a:r>
            <a:endParaRPr lang="en-US" sz="3800" b="1" dirty="0">
              <a:solidFill>
                <a:srgbClr val="FF0000"/>
              </a:solidFill>
              <a:latin typeface="Candara"/>
              <a:cs typeface="Candara"/>
            </a:endParaRPr>
          </a:p>
          <a:p>
            <a:pPr marL="687388" lvl="1" indent="-687388">
              <a:buNone/>
              <a:defRPr/>
            </a:pPr>
            <a:endParaRPr lang="en-US" sz="3800" b="1" dirty="0">
              <a:solidFill>
                <a:srgbClr val="FF6600"/>
              </a:solidFill>
              <a:latin typeface="Candara"/>
              <a:cs typeface="Candara"/>
            </a:endParaRPr>
          </a:p>
          <a:p>
            <a:pPr marL="687388" indent="-687388">
              <a:defRPr/>
            </a:pPr>
            <a:r>
              <a:rPr lang="en-US" sz="3800" b="1" dirty="0">
                <a:latin typeface="Candara"/>
                <a:cs typeface="Candara"/>
              </a:rPr>
              <a:t>Session 2		</a:t>
            </a:r>
            <a:r>
              <a:rPr lang="en-US" sz="3800" b="1" dirty="0" smtClean="0">
                <a:latin typeface="Candara"/>
                <a:cs typeface="Candara"/>
              </a:rPr>
              <a:t>Field, Oxen, and Marriage</a:t>
            </a:r>
          </a:p>
          <a:p>
            <a:pPr marL="0" indent="0">
              <a:buNone/>
              <a:defRPr/>
            </a:pPr>
            <a:endParaRPr lang="en-US" sz="3800" b="1" dirty="0">
              <a:solidFill>
                <a:srgbClr val="000000"/>
              </a:solidFill>
              <a:latin typeface="Candara"/>
              <a:cs typeface="Candara"/>
            </a:endParaRPr>
          </a:p>
          <a:p>
            <a:pPr marL="687388" indent="-687388">
              <a:defRPr/>
            </a:pPr>
            <a:r>
              <a:rPr lang="en-US" sz="3800" b="1" dirty="0">
                <a:solidFill>
                  <a:srgbClr val="000000"/>
                </a:solidFill>
                <a:latin typeface="Candara"/>
                <a:cs typeface="Candara"/>
              </a:rPr>
              <a:t>Session 3 		</a:t>
            </a:r>
            <a:r>
              <a:rPr lang="en-US" sz="3800" b="1" dirty="0" smtClean="0">
                <a:solidFill>
                  <a:srgbClr val="000000"/>
                </a:solidFill>
                <a:latin typeface="Candara"/>
                <a:cs typeface="Candara"/>
              </a:rPr>
              <a:t>Now </a:t>
            </a:r>
            <a:r>
              <a:rPr lang="en-US" sz="3800" b="1" dirty="0">
                <a:solidFill>
                  <a:srgbClr val="000000"/>
                </a:solidFill>
                <a:latin typeface="Candara"/>
                <a:cs typeface="Candara"/>
              </a:rPr>
              <a:t>I </a:t>
            </a:r>
            <a:r>
              <a:rPr lang="en-US" sz="3800" b="1" dirty="0" smtClean="0">
                <a:solidFill>
                  <a:srgbClr val="000000"/>
                </a:solidFill>
                <a:latin typeface="Candara"/>
                <a:cs typeface="Candara"/>
              </a:rPr>
              <a:t>Know You Fear Me</a:t>
            </a:r>
            <a:r>
              <a:rPr lang="en-US" sz="3800" b="1" dirty="0">
                <a:solidFill>
                  <a:srgbClr val="000000"/>
                </a:solidFill>
                <a:latin typeface="Candara"/>
                <a:cs typeface="Candara"/>
              </a:rPr>
              <a:t/>
            </a:r>
            <a:br>
              <a:rPr lang="en-US" sz="3800" b="1" dirty="0">
                <a:solidFill>
                  <a:srgbClr val="000000"/>
                </a:solidFill>
                <a:latin typeface="Candara"/>
                <a:cs typeface="Candara"/>
              </a:rPr>
            </a:br>
            <a:r>
              <a:rPr lang="en-US" sz="3800" b="1" dirty="0">
                <a:latin typeface="Candara"/>
                <a:cs typeface="Candara"/>
              </a:rPr>
              <a:t>				</a:t>
            </a:r>
            <a:r>
              <a:rPr lang="en-US" sz="3800" b="1" dirty="0" smtClean="0">
                <a:latin typeface="Candara"/>
                <a:cs typeface="Candara"/>
              </a:rPr>
              <a:t>	</a:t>
            </a:r>
          </a:p>
          <a:p>
            <a:pPr marL="687388" indent="-687388">
              <a:defRPr/>
            </a:pPr>
            <a:r>
              <a:rPr lang="en-US" sz="3800" b="1" dirty="0" smtClean="0">
                <a:latin typeface="Candara"/>
                <a:cs typeface="Candara"/>
              </a:rPr>
              <a:t>Session </a:t>
            </a:r>
            <a:r>
              <a:rPr lang="en-US" sz="3800" b="1" dirty="0">
                <a:latin typeface="Candara"/>
                <a:cs typeface="Candara"/>
              </a:rPr>
              <a:t>4: 	</a:t>
            </a:r>
            <a:r>
              <a:rPr lang="en-US" sz="3800" b="1" dirty="0" smtClean="0">
                <a:latin typeface="Candara"/>
                <a:cs typeface="Candara"/>
              </a:rPr>
              <a:t>Only </a:t>
            </a:r>
            <a:r>
              <a:rPr lang="en-US" sz="3800" b="1" dirty="0">
                <a:latin typeface="Candara"/>
                <a:cs typeface="Candara"/>
              </a:rPr>
              <a:t>God </a:t>
            </a:r>
            <a:r>
              <a:rPr lang="en-US" sz="3800" b="1" dirty="0" smtClean="0">
                <a:latin typeface="Candara"/>
                <a:cs typeface="Candara"/>
              </a:rPr>
              <a:t>Satisfies</a:t>
            </a:r>
            <a:r>
              <a:rPr lang="en-US" sz="3800" b="1" dirty="0">
                <a:latin typeface="Candara"/>
                <a:cs typeface="Candara"/>
              </a:rPr>
              <a:t>		</a:t>
            </a:r>
            <a:r>
              <a:rPr lang="en-US" sz="3700" b="1" dirty="0">
                <a:latin typeface="Candara"/>
                <a:cs typeface="Candara"/>
              </a:rPr>
              <a:t>		</a:t>
            </a:r>
          </a:p>
        </p:txBody>
      </p:sp>
    </p:spTree>
    <p:extLst>
      <p:ext uri="{BB962C8B-B14F-4D97-AF65-F5344CB8AC3E}">
        <p14:creationId xmlns:p14="http://schemas.microsoft.com/office/powerpoint/2010/main" val="15490771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330200" y="3352800"/>
            <a:ext cx="12354560" cy="1027853"/>
          </a:xfrm>
        </p:spPr>
        <p:txBody>
          <a:bodyPr/>
          <a:lstStyle/>
          <a:p>
            <a:pPr eaLnBrk="1" hangingPunct="1">
              <a:defRPr/>
            </a:pPr>
            <a:r>
              <a:rPr lang="en-US" sz="5000" b="1" i="1" dirty="0">
                <a:effectLst>
                  <a:outerShdw blurRad="38100" dist="38100" dir="2700000" algn="tl">
                    <a:srgbClr val="DDDDDD"/>
                  </a:outerShdw>
                </a:effectLst>
                <a:latin typeface="Candara"/>
                <a:ea typeface="MS PGothic" charset="0"/>
                <a:cs typeface="Candara"/>
              </a:rPr>
              <a:t>“Imago Dei </a:t>
            </a:r>
            <a:r>
              <a:rPr lang="en-US" sz="5000" b="1" i="1" dirty="0" smtClean="0">
                <a:effectLst>
                  <a:outerShdw blurRad="38100" dist="38100" dir="2700000" algn="tl">
                    <a:srgbClr val="DDDDDD"/>
                  </a:outerShdw>
                </a:effectLst>
                <a:latin typeface="Candara"/>
                <a:ea typeface="MS PGothic" charset="0"/>
                <a:cs typeface="Candara"/>
              </a:rPr>
              <a:t>[Image </a:t>
            </a:r>
            <a:r>
              <a:rPr lang="en-US" sz="5000" b="1" i="1" dirty="0">
                <a:effectLst>
                  <a:outerShdw blurRad="38100" dist="38100" dir="2700000" algn="tl">
                    <a:srgbClr val="DDDDDD"/>
                  </a:outerShdw>
                </a:effectLst>
                <a:latin typeface="Candara"/>
                <a:ea typeface="MS PGothic" charset="0"/>
                <a:cs typeface="Candara"/>
              </a:rPr>
              <a:t>of God]—Made to Rule”</a:t>
            </a:r>
          </a:p>
        </p:txBody>
      </p:sp>
      <p:sp>
        <p:nvSpPr>
          <p:cNvPr id="129027" name="Rectangle 3"/>
          <p:cNvSpPr>
            <a:spLocks noGrp="1" noChangeArrowheads="1"/>
          </p:cNvSpPr>
          <p:nvPr>
            <p:ph type="body" idx="4294967295"/>
          </p:nvPr>
        </p:nvSpPr>
        <p:spPr>
          <a:xfrm>
            <a:off x="866987" y="4495803"/>
            <a:ext cx="11379200" cy="4038601"/>
          </a:xfrm>
        </p:spPr>
        <p:txBody>
          <a:bodyPr/>
          <a:lstStyle/>
          <a:p>
            <a:pPr algn="ctr" eaLnBrk="1" hangingPunct="1">
              <a:buFontTx/>
              <a:buNone/>
              <a:defRPr/>
            </a:pPr>
            <a:r>
              <a:rPr lang="en-US" b="1" i="1" dirty="0" smtClean="0">
                <a:effectLst>
                  <a:outerShdw blurRad="38100" dist="38100" dir="2700000" algn="tl">
                    <a:srgbClr val="DDDDDD"/>
                  </a:outerShdw>
                </a:effectLst>
                <a:latin typeface="Candara"/>
                <a:ea typeface="MS PGothic" charset="0"/>
                <a:cs typeface="Candara"/>
              </a:rPr>
              <a:t>Genesis 1:26</a:t>
            </a:r>
            <a:endParaRPr lang="en-US" b="1" i="1" dirty="0">
              <a:effectLst>
                <a:outerShdw blurRad="38100" dist="38100" dir="2700000" algn="tl">
                  <a:srgbClr val="DDDDDD"/>
                </a:outerShdw>
              </a:effectLst>
              <a:latin typeface="Candara"/>
              <a:ea typeface="MS PGothic" charset="0"/>
              <a:cs typeface="Candara"/>
            </a:endParaRPr>
          </a:p>
          <a:p>
            <a:pPr algn="ctr">
              <a:buNone/>
              <a:defRPr/>
            </a:pPr>
            <a:r>
              <a:rPr lang="en-US" b="1" i="1" dirty="0" smtClean="0">
                <a:effectLst>
                  <a:outerShdw blurRad="38100" dist="38100" dir="2700000" algn="tl">
                    <a:srgbClr val="DDDDDD"/>
                  </a:outerShdw>
                </a:effectLst>
                <a:latin typeface="Candara"/>
                <a:ea typeface="MS PGothic" charset="0"/>
                <a:cs typeface="Candara"/>
              </a:rPr>
              <a:t>Pastor Dave </a:t>
            </a:r>
            <a:r>
              <a:rPr lang="en-US" b="1" i="1" dirty="0" err="1" smtClean="0">
                <a:effectLst>
                  <a:outerShdw blurRad="38100" dist="38100" dir="2700000" algn="tl">
                    <a:srgbClr val="DDDDDD"/>
                  </a:outerShdw>
                </a:effectLst>
                <a:latin typeface="Candara"/>
                <a:ea typeface="MS PGothic" charset="0"/>
                <a:cs typeface="Candara"/>
              </a:rPr>
              <a:t>Chae</a:t>
            </a:r>
            <a:endParaRPr lang="en-US" sz="1700" b="1" i="1" dirty="0">
              <a:effectLst>
                <a:outerShdw blurRad="38100" dist="38100" dir="2700000" algn="tl">
                  <a:srgbClr val="DDDDDD"/>
                </a:outerShdw>
              </a:effectLst>
              <a:latin typeface="Candara"/>
              <a:ea typeface="MS PGothic" charset="0"/>
              <a:cs typeface="Candara"/>
            </a:endParaRPr>
          </a:p>
          <a:p>
            <a:pPr algn="ctr" eaLnBrk="1" hangingPunct="1">
              <a:buFontTx/>
              <a:buNone/>
              <a:defRPr/>
            </a:pPr>
            <a:r>
              <a:rPr lang="en-US" i="1" dirty="0" smtClean="0">
                <a:effectLst>
                  <a:outerShdw blurRad="38100" dist="38100" dir="2700000" algn="tl">
                    <a:srgbClr val="DDDDDD"/>
                  </a:outerShdw>
                </a:effectLst>
                <a:latin typeface="Candara"/>
                <a:ea typeface="MS PGothic" charset="0"/>
                <a:cs typeface="Candara"/>
              </a:rPr>
              <a:t>Session 1 [Friday Evening]</a:t>
            </a:r>
            <a:endParaRPr lang="en-US" sz="1700" i="1" dirty="0">
              <a:effectLst>
                <a:outerShdw blurRad="38100" dist="38100" dir="2700000" algn="tl">
                  <a:srgbClr val="DDDDDD"/>
                </a:outerShdw>
              </a:effectLst>
              <a:latin typeface="Candara"/>
              <a:ea typeface="MS PGothic" charset="0"/>
              <a:cs typeface="Candara"/>
            </a:endParaRPr>
          </a:p>
          <a:p>
            <a:pPr algn="ctr">
              <a:buFontTx/>
              <a:buNone/>
              <a:defRPr/>
            </a:pPr>
            <a:r>
              <a:rPr lang="en-US" b="1" dirty="0" smtClean="0">
                <a:effectLst>
                  <a:outerShdw blurRad="38100" dist="38100" dir="2700000" algn="tl">
                    <a:srgbClr val="DDDDDD"/>
                  </a:outerShdw>
                </a:effectLst>
                <a:latin typeface="Candara"/>
                <a:ea typeface="MS PGothic" charset="0"/>
                <a:cs typeface="Candara"/>
              </a:rPr>
              <a:t>All-Church Retreat 2015</a:t>
            </a:r>
            <a:endParaRPr lang="en-US" b="1" dirty="0">
              <a:effectLst>
                <a:outerShdw blurRad="38100" dist="38100" dir="2700000" algn="tl">
                  <a:srgbClr val="DDDDDD"/>
                </a:outerShdw>
              </a:effectLst>
              <a:latin typeface="Candara"/>
              <a:ea typeface="MS PGothic" charset="0"/>
              <a:cs typeface="Candara"/>
            </a:endParaRPr>
          </a:p>
        </p:txBody>
      </p:sp>
    </p:spTree>
    <p:extLst>
      <p:ext uri="{BB962C8B-B14F-4D97-AF65-F5344CB8AC3E}">
        <p14:creationId xmlns:p14="http://schemas.microsoft.com/office/powerpoint/2010/main" val="4353226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algn="ctr">
              <a:spcBef>
                <a:spcPct val="0"/>
              </a:spcBef>
              <a:buNone/>
            </a:pPr>
            <a:r>
              <a:rPr lang="en-US" sz="4400" b="1" i="1" baseline="30000" dirty="0" smtClean="0">
                <a:latin typeface="Candara" charset="0"/>
                <a:ea typeface="Calibri" charset="0"/>
                <a:cs typeface="Times New Roman" charset="0"/>
              </a:rPr>
              <a:t>26</a:t>
            </a:r>
            <a:r>
              <a:rPr lang="en-US" sz="4400" b="1" i="1" dirty="0">
                <a:latin typeface="Candara" charset="0"/>
                <a:ea typeface="Calibri" charset="0"/>
                <a:cs typeface="Times New Roman" charset="0"/>
              </a:rPr>
              <a:t> Then God </a:t>
            </a:r>
            <a:r>
              <a:rPr lang="en-US" sz="4400" b="1" i="1" dirty="0" smtClean="0">
                <a:latin typeface="Candara" charset="0"/>
                <a:ea typeface="Calibri" charset="0"/>
                <a:cs typeface="Times New Roman" charset="0"/>
              </a:rPr>
              <a:t>said</a:t>
            </a:r>
            <a:r>
              <a:rPr lang="en-US" sz="4400" b="1" i="1" dirty="0">
                <a:latin typeface="Candara" charset="0"/>
                <a:ea typeface="Calibri" charset="0"/>
                <a:cs typeface="Times New Roman" charset="0"/>
              </a:rPr>
              <a:t>, </a:t>
            </a:r>
            <a:r>
              <a:rPr lang="en-US" sz="4400" b="1" i="1" dirty="0" smtClean="0">
                <a:latin typeface="Candara" charset="0"/>
                <a:ea typeface="Calibri" charset="0"/>
                <a:cs typeface="Times New Roman" charset="0"/>
              </a:rPr>
              <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a:t>
            </a:r>
            <a:r>
              <a:rPr lang="en-US" sz="4400" b="1" i="1" dirty="0">
                <a:latin typeface="Candara" charset="0"/>
                <a:ea typeface="Calibri" charset="0"/>
                <a:cs typeface="Times New Roman" charset="0"/>
              </a:rPr>
              <a:t>Let us make mankind in our image</a:t>
            </a:r>
            <a:r>
              <a:rPr lang="en-US" sz="4400" b="1" i="1" dirty="0" smtClean="0">
                <a:latin typeface="Candara" charset="0"/>
                <a:ea typeface="Calibri" charset="0"/>
                <a:cs typeface="Times New Roman" charset="0"/>
              </a:rPr>
              <a:t>, </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in </a:t>
            </a:r>
            <a:r>
              <a:rPr lang="en-US" sz="4400" b="1" i="1" dirty="0">
                <a:latin typeface="Candara" charset="0"/>
                <a:ea typeface="Calibri" charset="0"/>
                <a:cs typeface="Times New Roman" charset="0"/>
              </a:rPr>
              <a:t>our likeness, so that </a:t>
            </a:r>
            <a:r>
              <a:rPr lang="en-US" sz="4400" b="1" i="1" dirty="0" smtClean="0">
                <a:latin typeface="Candara" charset="0"/>
                <a:ea typeface="Calibri" charset="0"/>
                <a:cs typeface="Times New Roman" charset="0"/>
              </a:rPr>
              <a:t>they may </a:t>
            </a:r>
            <a:r>
              <a:rPr lang="en-US" sz="4400" b="1" i="1" dirty="0">
                <a:latin typeface="Candara" charset="0"/>
                <a:ea typeface="Calibri" charset="0"/>
                <a:cs typeface="Times New Roman" charset="0"/>
              </a:rPr>
              <a:t>rule </a:t>
            </a:r>
            <a:r>
              <a:rPr lang="en-US" sz="4400" b="1" i="1" dirty="0" smtClean="0">
                <a:latin typeface="Candara" charset="0"/>
                <a:ea typeface="Calibri" charset="0"/>
                <a:cs typeface="Times New Roman" charset="0"/>
              </a:rPr>
              <a:t>over</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 </a:t>
            </a:r>
            <a:r>
              <a:rPr lang="en-US" sz="4400" b="1" i="1" dirty="0">
                <a:latin typeface="Candara" charset="0"/>
                <a:ea typeface="Calibri" charset="0"/>
                <a:cs typeface="Times New Roman" charset="0"/>
              </a:rPr>
              <a:t>the </a:t>
            </a:r>
            <a:r>
              <a:rPr lang="en-US" sz="4400" b="1" i="1" dirty="0" smtClean="0">
                <a:latin typeface="Candara" charset="0"/>
                <a:ea typeface="Calibri" charset="0"/>
                <a:cs typeface="Times New Roman" charset="0"/>
              </a:rPr>
              <a:t>fish </a:t>
            </a:r>
            <a:r>
              <a:rPr lang="en-US" sz="4400" b="1" i="1" dirty="0">
                <a:latin typeface="Candara" charset="0"/>
                <a:ea typeface="Calibri" charset="0"/>
                <a:cs typeface="Times New Roman" charset="0"/>
              </a:rPr>
              <a:t>in the sea and the birds in the sky, over </a:t>
            </a:r>
            <a:r>
              <a:rPr lang="en-US" sz="4400" b="1" i="1" dirty="0" smtClean="0">
                <a:latin typeface="Candara" charset="0"/>
                <a:ea typeface="Calibri" charset="0"/>
                <a:cs typeface="Times New Roman" charset="0"/>
              </a:rPr>
              <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the </a:t>
            </a:r>
            <a:r>
              <a:rPr lang="en-US" sz="4400" b="1" i="1" dirty="0">
                <a:latin typeface="Candara" charset="0"/>
                <a:ea typeface="Calibri" charset="0"/>
                <a:cs typeface="Times New Roman" charset="0"/>
              </a:rPr>
              <a:t>livestock and all the wild animals, and </a:t>
            </a:r>
            <a:r>
              <a:rPr lang="en-US" sz="4400" b="1" i="1" dirty="0" smtClean="0">
                <a:latin typeface="Candara" charset="0"/>
                <a:ea typeface="Calibri" charset="0"/>
                <a:cs typeface="Times New Roman" charset="0"/>
              </a:rPr>
              <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over </a:t>
            </a:r>
            <a:r>
              <a:rPr lang="en-US" sz="4400" b="1" i="1" dirty="0">
                <a:latin typeface="Candara" charset="0"/>
                <a:ea typeface="Calibri" charset="0"/>
                <a:cs typeface="Times New Roman" charset="0"/>
              </a:rPr>
              <a:t>all </a:t>
            </a:r>
            <a:r>
              <a:rPr lang="en-US" sz="4400" b="1" i="1" dirty="0" smtClean="0">
                <a:latin typeface="Candara" charset="0"/>
                <a:ea typeface="Calibri" charset="0"/>
                <a:cs typeface="Times New Roman" charset="0"/>
              </a:rPr>
              <a:t>the </a:t>
            </a:r>
            <a:r>
              <a:rPr lang="en-US" sz="4400" b="1" i="1" dirty="0">
                <a:latin typeface="Candara" charset="0"/>
                <a:ea typeface="Calibri" charset="0"/>
                <a:cs typeface="Times New Roman" charset="0"/>
              </a:rPr>
              <a:t>creatures that </a:t>
            </a:r>
            <a:r>
              <a:rPr lang="en-US" sz="4400" b="1" i="1" dirty="0" smtClean="0">
                <a:latin typeface="Candara" charset="0"/>
                <a:ea typeface="Calibri" charset="0"/>
                <a:cs typeface="Times New Roman" charset="0"/>
              </a:rPr>
              <a:t>move</a:t>
            </a:r>
            <a:br>
              <a:rPr lang="en-US" sz="4400" b="1" i="1" dirty="0" smtClean="0">
                <a:latin typeface="Candara" charset="0"/>
                <a:ea typeface="Calibri" charset="0"/>
                <a:cs typeface="Times New Roman" charset="0"/>
              </a:rPr>
            </a:br>
            <a:r>
              <a:rPr lang="en-US" sz="4400" b="1" i="1" dirty="0" smtClean="0">
                <a:latin typeface="Candara" charset="0"/>
                <a:ea typeface="Calibri" charset="0"/>
                <a:cs typeface="Times New Roman" charset="0"/>
              </a:rPr>
              <a:t> </a:t>
            </a:r>
            <a:r>
              <a:rPr lang="en-US" sz="4400" b="1" i="1" dirty="0">
                <a:latin typeface="Candara" charset="0"/>
                <a:ea typeface="Calibri" charset="0"/>
                <a:cs typeface="Times New Roman" charset="0"/>
              </a:rPr>
              <a:t>along the ground.”</a:t>
            </a:r>
          </a:p>
          <a:p>
            <a:pPr marL="0" algn="ctr">
              <a:spcBef>
                <a:spcPct val="0"/>
              </a:spcBef>
              <a:buNone/>
            </a:pPr>
            <a:endParaRPr lang="en-US" sz="3200" b="1" i="1" dirty="0">
              <a:latin typeface="Candara" charset="0"/>
              <a:ea typeface="Calibri" charset="0"/>
              <a:cs typeface="Times New Roman" charset="0"/>
            </a:endParaRP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charset="0"/>
                <a:ea typeface="MS PGothic" charset="0"/>
                <a:cs typeface="Arial" charset="0"/>
              </a:rPr>
              <a:t>GENESIS 1:26</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21871898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514600"/>
            <a:ext cx="12435011" cy="7239000"/>
          </a:xfrm>
        </p:spPr>
        <p:txBody>
          <a:bodyPr/>
          <a:lstStyle/>
          <a:p>
            <a:pPr marL="0" algn="ctr">
              <a:spcBef>
                <a:spcPct val="0"/>
              </a:spcBef>
              <a:buNone/>
            </a:pPr>
            <a:r>
              <a:rPr lang="en-US" sz="4400" b="1" dirty="0">
                <a:latin typeface="Candara" charset="0"/>
                <a:ea typeface="Calibri" charset="0"/>
                <a:cs typeface="Times New Roman" charset="0"/>
              </a:rPr>
              <a:t>This is </a:t>
            </a:r>
            <a:r>
              <a:rPr lang="en-US" sz="4400" b="1" dirty="0" smtClean="0">
                <a:latin typeface="Candara" charset="0"/>
                <a:ea typeface="Calibri" charset="0"/>
                <a:cs typeface="Times New Roman" charset="0"/>
              </a:rPr>
              <a:t>our </a:t>
            </a:r>
            <a:r>
              <a:rPr lang="en-US" sz="4400" b="1" dirty="0">
                <a:latin typeface="Candara" charset="0"/>
                <a:ea typeface="Calibri" charset="0"/>
                <a:cs typeface="Times New Roman" charset="0"/>
              </a:rPr>
              <a:t>spiritual act of worship – </a:t>
            </a:r>
          </a:p>
          <a:p>
            <a:pPr marL="0" algn="ctr">
              <a:spcBef>
                <a:spcPct val="0"/>
              </a:spcBef>
              <a:buNone/>
            </a:pPr>
            <a:r>
              <a:rPr lang="en-US" sz="4400" b="1" dirty="0">
                <a:latin typeface="Candara" charset="0"/>
                <a:ea typeface="Calibri" charset="0"/>
                <a:cs typeface="Times New Roman" charset="0"/>
              </a:rPr>
              <a:t>to bear God’s Image </a:t>
            </a:r>
          </a:p>
          <a:p>
            <a:pPr marL="0" algn="ctr">
              <a:spcBef>
                <a:spcPct val="0"/>
              </a:spcBef>
              <a:buNone/>
            </a:pPr>
            <a:r>
              <a:rPr lang="en-US" sz="4400" b="1" dirty="0">
                <a:latin typeface="Candara" charset="0"/>
                <a:ea typeface="Calibri" charset="0"/>
                <a:cs typeface="Times New Roman" charset="0"/>
              </a:rPr>
              <a:t>by ruling over the creatures of the earth. </a:t>
            </a:r>
          </a:p>
          <a:p>
            <a:pPr marL="0" algn="ctr">
              <a:spcBef>
                <a:spcPct val="0"/>
              </a:spcBef>
              <a:buNone/>
            </a:pPr>
            <a:endParaRPr lang="en-US" sz="4400" b="1" i="1" dirty="0">
              <a:latin typeface="Candara" charset="0"/>
              <a:ea typeface="Calibri" charset="0"/>
              <a:cs typeface="Times New Roman" charset="0"/>
            </a:endParaRP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charset="0"/>
                <a:ea typeface="MS PGothic" charset="0"/>
                <a:cs typeface="Arial" charset="0"/>
              </a:rPr>
              <a:t>TONIGHT’S MESSAGE</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41278794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1016000" y="2514600"/>
            <a:ext cx="10744200" cy="7239000"/>
          </a:xfrm>
        </p:spPr>
        <p:txBody>
          <a:bodyPr/>
          <a:lstStyle/>
          <a:p>
            <a:pPr marL="0" algn="just">
              <a:spcBef>
                <a:spcPct val="0"/>
              </a:spcBef>
              <a:buNone/>
            </a:pPr>
            <a:r>
              <a:rPr lang="en-US" sz="4400" b="1" dirty="0">
                <a:latin typeface="Candara" charset="0"/>
                <a:ea typeface="Calibri" charset="0"/>
                <a:cs typeface="Times New Roman" charset="0"/>
              </a:rPr>
              <a:t>It was a world plagued by the worship of false gods, who challenged the Lord for Israel's affections and allegiance. </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charset="0"/>
                <a:ea typeface="MS PGothic" charset="0"/>
                <a:cs typeface="Arial" charset="0"/>
              </a:rPr>
              <a:t>ANCIENT WORLD</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21055838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1016000" y="2514600"/>
            <a:ext cx="10744200" cy="7239000"/>
          </a:xfrm>
        </p:spPr>
        <p:txBody>
          <a:bodyPr/>
          <a:lstStyle/>
          <a:p>
            <a:pPr marL="0" algn="just">
              <a:spcBef>
                <a:spcPct val="0"/>
              </a:spcBef>
              <a:buNone/>
            </a:pPr>
            <a:r>
              <a:rPr lang="en-US" sz="4400" b="1" dirty="0">
                <a:latin typeface="Candara" charset="0"/>
                <a:ea typeface="Calibri" charset="0"/>
                <a:cs typeface="Times New Roman" charset="0"/>
              </a:rPr>
              <a:t>These gods were identified with the sun, moon, stars, animals, rivers, and a host of other things. </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charset="0"/>
                <a:ea typeface="MS PGothic" charset="0"/>
                <a:cs typeface="Arial" charset="0"/>
              </a:rPr>
              <a:t>ANCIENT WORLD</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19406497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1092200" y="2514600"/>
            <a:ext cx="10668000" cy="7239000"/>
          </a:xfrm>
        </p:spPr>
        <p:txBody>
          <a:bodyPr/>
          <a:lstStyle/>
          <a:p>
            <a:pPr marL="0" algn="just">
              <a:spcBef>
                <a:spcPct val="0"/>
              </a:spcBef>
              <a:buNone/>
            </a:pPr>
            <a:r>
              <a:rPr lang="en-US" sz="4400" b="1" dirty="0">
                <a:latin typeface="Candara" charset="0"/>
                <a:ea typeface="Calibri" charset="0"/>
                <a:cs typeface="Times New Roman" charset="0"/>
              </a:rPr>
              <a:t>Israel came out of a world where people worshipped things that God had created. In other words people worshipped created objects rather than the Creator.</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charset="0"/>
                <a:ea typeface="MS PGothic" charset="0"/>
                <a:cs typeface="Arial" charset="0"/>
              </a:rPr>
              <a:t>ANCIENT WORLD</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8153143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1092200" y="2514600"/>
            <a:ext cx="10905909" cy="7239000"/>
          </a:xfrm>
        </p:spPr>
        <p:txBody>
          <a:bodyPr/>
          <a:lstStyle/>
          <a:p>
            <a:pPr marL="0" algn="just">
              <a:spcBef>
                <a:spcPct val="0"/>
              </a:spcBef>
              <a:buNone/>
            </a:pPr>
            <a:r>
              <a:rPr lang="en-US" sz="4400" b="1" dirty="0">
                <a:latin typeface="Candara" charset="0"/>
                <a:ea typeface="Calibri" charset="0"/>
                <a:cs typeface="Times New Roman" charset="0"/>
              </a:rPr>
              <a:t>To prepare Israel to be God’s nation and to protect them against the worship of created things so that these things don’t rule over them, Moses portrays God as the Creator and Sustainer of all life. (Deut. 32:6-9). </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charset="0"/>
                <a:ea typeface="MS PGothic" charset="0"/>
                <a:cs typeface="Arial" charset="0"/>
              </a:rPr>
              <a:t>ANCIENT WORLD</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1770976806"/>
      </p:ext>
    </p:extLst>
  </p:cSld>
  <p:clrMapOvr>
    <a:masterClrMapping/>
  </p:clrMapOvr>
  <p:timing>
    <p:tnLst>
      <p:par>
        <p:cTn xmlns:p14="http://schemas.microsoft.com/office/powerpoint/2010/mai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rmalPa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365</TotalTime>
  <Words>368</Words>
  <Application>Microsoft Macintosh PowerPoint</Application>
  <PresentationFormat>Custom</PresentationFormat>
  <Paragraphs>49</Paragraphs>
  <Slides>15</Slides>
  <Notes>13</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4_Default Design</vt:lpstr>
      <vt:lpstr>NormalPaul</vt:lpstr>
      <vt:lpstr>PowerPoint Presentation</vt:lpstr>
      <vt:lpstr>“MORE LOVE TO YOU, O CHRIST!” CW All-Church Retreat 2015</vt:lpstr>
      <vt:lpstr>“Imago Dei [Image of God]—Made to Rule”</vt:lpstr>
      <vt:lpstr>GENESIS 1:26</vt:lpstr>
      <vt:lpstr>TONIGHT’S MESSAGE</vt:lpstr>
      <vt:lpstr>ANCIENT WORLD</vt:lpstr>
      <vt:lpstr>ANCIENT WORLD</vt:lpstr>
      <vt:lpstr>ANCIENT WORLD</vt:lpstr>
      <vt:lpstr>ANCIENT WORLD</vt:lpstr>
      <vt:lpstr>ANCIENT WORLD</vt:lpstr>
      <vt:lpstr>GENESIS 1:26</vt:lpstr>
      <vt:lpstr>HOW DO WE KNOW  IF SOMETHING IS RULING OVER US? </vt:lpstr>
      <vt:lpstr>HOW DO WE RULE OVER CREATED THINGS IN A WAY THAT RETAINS OUR WORSHIP OF GOD?</vt:lpstr>
      <vt:lpstr>APPLICATION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Paul Kim</cp:lastModifiedBy>
  <cp:revision>16</cp:revision>
  <dcterms:modified xsi:type="dcterms:W3CDTF">2015-06-27T00:47:20Z</dcterms:modified>
</cp:coreProperties>
</file>